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F46-A86B-4770-8CBD-49D030E87E9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49DD-5CAD-4CEE-9232-8E41D02C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1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F46-A86B-4770-8CBD-49D030E87E9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49DD-5CAD-4CEE-9232-8E41D02C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6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F46-A86B-4770-8CBD-49D030E87E9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49DD-5CAD-4CEE-9232-8E41D02C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8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F46-A86B-4770-8CBD-49D030E87E9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49DD-5CAD-4CEE-9232-8E41D02C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5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F46-A86B-4770-8CBD-49D030E87E9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49DD-5CAD-4CEE-9232-8E41D02C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4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F46-A86B-4770-8CBD-49D030E87E9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49DD-5CAD-4CEE-9232-8E41D02C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F46-A86B-4770-8CBD-49D030E87E9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49DD-5CAD-4CEE-9232-8E41D02C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4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F46-A86B-4770-8CBD-49D030E87E9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49DD-5CAD-4CEE-9232-8E41D02C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4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F46-A86B-4770-8CBD-49D030E87E9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49DD-5CAD-4CEE-9232-8E41D02C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6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F46-A86B-4770-8CBD-49D030E87E9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49DD-5CAD-4CEE-9232-8E41D02C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3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F46-A86B-4770-8CBD-49D030E87E9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49DD-5CAD-4CEE-9232-8E41D02C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7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64F46-A86B-4770-8CBD-49D030E87E94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49DD-5CAD-4CEE-9232-8E41D02C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727388" cy="6871879"/>
          </a:xfrm>
        </p:spPr>
      </p:pic>
    </p:spTree>
    <p:extLst>
      <p:ext uri="{BB962C8B-B14F-4D97-AF65-F5344CB8AC3E}">
        <p14:creationId xmlns:p14="http://schemas.microsoft.com/office/powerpoint/2010/main" val="4687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65" y="0"/>
            <a:ext cx="9326151" cy="6858000"/>
          </a:xfrm>
        </p:spPr>
      </p:pic>
    </p:spTree>
    <p:extLst>
      <p:ext uri="{BB962C8B-B14F-4D97-AF65-F5344CB8AC3E}">
        <p14:creationId xmlns:p14="http://schemas.microsoft.com/office/powerpoint/2010/main" val="9444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04" y="-1884"/>
            <a:ext cx="8706973" cy="6859884"/>
          </a:xfrm>
        </p:spPr>
      </p:pic>
    </p:spTree>
    <p:extLst>
      <p:ext uri="{BB962C8B-B14F-4D97-AF65-F5344CB8AC3E}">
        <p14:creationId xmlns:p14="http://schemas.microsoft.com/office/powerpoint/2010/main" val="39713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6" y="0"/>
            <a:ext cx="10414404" cy="6850726"/>
          </a:xfrm>
        </p:spPr>
      </p:pic>
    </p:spTree>
    <p:extLst>
      <p:ext uri="{BB962C8B-B14F-4D97-AF65-F5344CB8AC3E}">
        <p14:creationId xmlns:p14="http://schemas.microsoft.com/office/powerpoint/2010/main" val="10160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3" y="0"/>
            <a:ext cx="10485577" cy="6876720"/>
          </a:xfrm>
        </p:spPr>
      </p:pic>
    </p:spTree>
    <p:extLst>
      <p:ext uri="{BB962C8B-B14F-4D97-AF65-F5344CB8AC3E}">
        <p14:creationId xmlns:p14="http://schemas.microsoft.com/office/powerpoint/2010/main" val="21535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85" y="0"/>
            <a:ext cx="4176346" cy="6807446"/>
          </a:xfrm>
        </p:spPr>
      </p:pic>
    </p:spTree>
    <p:extLst>
      <p:ext uri="{BB962C8B-B14F-4D97-AF65-F5344CB8AC3E}">
        <p14:creationId xmlns:p14="http://schemas.microsoft.com/office/powerpoint/2010/main" val="15369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94" y="0"/>
            <a:ext cx="4407329" cy="6858000"/>
          </a:xfrm>
        </p:spPr>
      </p:pic>
    </p:spTree>
    <p:extLst>
      <p:ext uri="{BB962C8B-B14F-4D97-AF65-F5344CB8AC3E}">
        <p14:creationId xmlns:p14="http://schemas.microsoft.com/office/powerpoint/2010/main" val="21059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19" y="0"/>
            <a:ext cx="9245322" cy="6919546"/>
          </a:xfrm>
        </p:spPr>
      </p:pic>
    </p:spTree>
    <p:extLst>
      <p:ext uri="{BB962C8B-B14F-4D97-AF65-F5344CB8AC3E}">
        <p14:creationId xmlns:p14="http://schemas.microsoft.com/office/powerpoint/2010/main" val="36164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98" y="0"/>
            <a:ext cx="9437203" cy="6858000"/>
          </a:xfrm>
        </p:spPr>
      </p:pic>
    </p:spTree>
    <p:extLst>
      <p:ext uri="{BB962C8B-B14F-4D97-AF65-F5344CB8AC3E}">
        <p14:creationId xmlns:p14="http://schemas.microsoft.com/office/powerpoint/2010/main" val="19994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9" y="0"/>
            <a:ext cx="8651146" cy="6858000"/>
          </a:xfrm>
        </p:spPr>
      </p:pic>
    </p:spTree>
    <p:extLst>
      <p:ext uri="{BB962C8B-B14F-4D97-AF65-F5344CB8AC3E}">
        <p14:creationId xmlns:p14="http://schemas.microsoft.com/office/powerpoint/2010/main" val="34148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98" y="0"/>
            <a:ext cx="9148803" cy="6861603"/>
          </a:xfrm>
        </p:spPr>
      </p:pic>
    </p:spTree>
    <p:extLst>
      <p:ext uri="{BB962C8B-B14F-4D97-AF65-F5344CB8AC3E}">
        <p14:creationId xmlns:p14="http://schemas.microsoft.com/office/powerpoint/2010/main" val="41376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0" y="0"/>
            <a:ext cx="10379319" cy="6919546"/>
          </a:xfrm>
        </p:spPr>
      </p:pic>
    </p:spTree>
    <p:extLst>
      <p:ext uri="{BB962C8B-B14F-4D97-AF65-F5344CB8AC3E}">
        <p14:creationId xmlns:p14="http://schemas.microsoft.com/office/powerpoint/2010/main" val="9142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4" y="0"/>
            <a:ext cx="4994031" cy="7076745"/>
          </a:xfrm>
        </p:spPr>
      </p:pic>
    </p:spTree>
    <p:extLst>
      <p:ext uri="{BB962C8B-B14F-4D97-AF65-F5344CB8AC3E}">
        <p14:creationId xmlns:p14="http://schemas.microsoft.com/office/powerpoint/2010/main" val="2299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69" y="0"/>
            <a:ext cx="5134708" cy="6846278"/>
          </a:xfrm>
        </p:spPr>
      </p:pic>
    </p:spTree>
    <p:extLst>
      <p:ext uri="{BB962C8B-B14F-4D97-AF65-F5344CB8AC3E}">
        <p14:creationId xmlns:p14="http://schemas.microsoft.com/office/powerpoint/2010/main" val="37741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0"/>
            <a:ext cx="4941277" cy="6845060"/>
          </a:xfrm>
        </p:spPr>
      </p:pic>
    </p:spTree>
    <p:extLst>
      <p:ext uri="{BB962C8B-B14F-4D97-AF65-F5344CB8AC3E}">
        <p14:creationId xmlns:p14="http://schemas.microsoft.com/office/powerpoint/2010/main" val="21602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17" y="0"/>
            <a:ext cx="8873566" cy="6857999"/>
          </a:xfrm>
        </p:spPr>
      </p:pic>
    </p:spTree>
    <p:extLst>
      <p:ext uri="{BB962C8B-B14F-4D97-AF65-F5344CB8AC3E}">
        <p14:creationId xmlns:p14="http://schemas.microsoft.com/office/powerpoint/2010/main" val="18859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6" y="0"/>
            <a:ext cx="3675184" cy="6837011"/>
          </a:xfrm>
        </p:spPr>
      </p:pic>
    </p:spTree>
    <p:extLst>
      <p:ext uri="{BB962C8B-B14F-4D97-AF65-F5344CB8AC3E}">
        <p14:creationId xmlns:p14="http://schemas.microsoft.com/office/powerpoint/2010/main" val="35296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2019-03-25T10:07:44Z</dcterms:created>
  <dcterms:modified xsi:type="dcterms:W3CDTF">2019-03-25T10:15:25Z</dcterms:modified>
</cp:coreProperties>
</file>