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90" r:id="rId4"/>
    <p:sldId id="291" r:id="rId5"/>
    <p:sldId id="292" r:id="rId6"/>
    <p:sldId id="297" r:id="rId7"/>
    <p:sldId id="296" r:id="rId8"/>
    <p:sldId id="293" r:id="rId9"/>
    <p:sldId id="295" r:id="rId10"/>
    <p:sldId id="256" r:id="rId11"/>
    <p:sldId id="263" r:id="rId12"/>
    <p:sldId id="260" r:id="rId13"/>
    <p:sldId id="270" r:id="rId14"/>
    <p:sldId id="258" r:id="rId15"/>
    <p:sldId id="259" r:id="rId16"/>
    <p:sldId id="261" r:id="rId17"/>
    <p:sldId id="271" r:id="rId18"/>
    <p:sldId id="264" r:id="rId19"/>
    <p:sldId id="274" r:id="rId20"/>
    <p:sldId id="272" r:id="rId21"/>
    <p:sldId id="273" r:id="rId22"/>
    <p:sldId id="262" r:id="rId23"/>
    <p:sldId id="275" r:id="rId24"/>
    <p:sldId id="276" r:id="rId25"/>
    <p:sldId id="277" r:id="rId26"/>
    <p:sldId id="278" r:id="rId27"/>
    <p:sldId id="279" r:id="rId28"/>
    <p:sldId id="280" r:id="rId29"/>
    <p:sldId id="283" r:id="rId30"/>
    <p:sldId id="281" r:id="rId31"/>
    <p:sldId id="265" r:id="rId32"/>
    <p:sldId id="266" r:id="rId33"/>
    <p:sldId id="282" r:id="rId34"/>
    <p:sldId id="284" r:id="rId35"/>
    <p:sldId id="285" r:id="rId36"/>
    <p:sldId id="286" r:id="rId37"/>
    <p:sldId id="287" r:id="rId38"/>
    <p:sldId id="288" r:id="rId39"/>
    <p:sldId id="269" r:id="rId40"/>
    <p:sldId id="268" r:id="rId41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00784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46857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396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5600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721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1107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274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3994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1076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0499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8544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93E8-4640-41B4-AF48-B5836C4521C8}" type="datetimeFigureOut">
              <a:rPr lang="be-BY" smtClean="0"/>
              <a:t>26.03.2018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1F9D-9F26-4890-8D59-EAD1EAC2D71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847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518" y="36240"/>
            <a:ext cx="6062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Канстанцін Каліноўскі</a:t>
            </a:r>
            <a:endParaRPr lang="en-US" sz="4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(1838-1864)</a:t>
            </a:r>
            <a:endParaRPr lang="be-BY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4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1846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ON\Desktop\КАРЦІНКІ ДЛЯ ПРЭЗЕНТАЦЫІ\metryka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7519"/>
            <a:ext cx="6210376" cy="35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ERON\Desktop\КАРЦІНКІ ДЛЯ ПРЭЗЕНТАЦЫІ\metryka-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6657"/>
            <a:ext cx="6178959" cy="32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6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ON\Desktop\ВыЯВЫ\K11-1068x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84" y="0"/>
            <a:ext cx="3830316" cy="30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ERON\Desktop\ВыЯВЫ\K12-1068x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4742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8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302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2050" name="Picture 2" descr="C:\Users\GERON\Desktop\КАРЦІНКІ ДЛЯ ПРЭЗЕНТАЦЫІ\SAM_1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336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6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52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be-BY" b="1" dirty="0" smtClean="0">
                <a:solidFill>
                  <a:srgbClr val="FF0000"/>
                </a:solidFill>
              </a:rPr>
              <a:t>Якушоўка</a:t>
            </a:r>
            <a:endParaRPr lang="be-BY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E:\ПРАЦОЎНЫ СТОЛ\30.01.2017\Вывы для кнігі\3. Сядзіба Каліноўскіх у Якушоўцы. Рэканструкцы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"/>
          <a:stretch/>
        </p:blipFill>
        <p:spPr bwMode="auto">
          <a:xfrm>
            <a:off x="0" y="908720"/>
            <a:ext cx="9161011" cy="48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033045"/>
            <a:ext cx="8856984" cy="824955"/>
          </a:xfrm>
        </p:spPr>
        <p:txBody>
          <a:bodyPr/>
          <a:lstStyle/>
          <a:p>
            <a:pPr marL="0" indent="0" algn="ctr">
              <a:buNone/>
            </a:pPr>
            <a:r>
              <a:rPr lang="be-BY" b="1" dirty="0" smtClean="0">
                <a:solidFill>
                  <a:srgbClr val="FF0000"/>
                </a:solidFill>
              </a:rPr>
              <a:t>25 сакавіка 1989 года. Вільня</a:t>
            </a:r>
            <a:endParaRPr lang="be-B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solidFill>
                  <a:srgbClr val="FF0000"/>
                </a:solidFill>
              </a:rPr>
              <a:t>Свіслач</a:t>
            </a:r>
            <a:endParaRPr lang="be-BY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3074" name="Picture 2" descr="C:\Users\GERON\Desktop\КАРЦІНКІ ДЛЯ ПРЭЗЕНТАЦЫІ\4. Свіслацкая гімназі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" y="1196752"/>
            <a:ext cx="9144000" cy="45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3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098" name="Picture 2" descr="C:\Users\GERON\Desktop\КАРЦІНКІ ДЛЯ ПРЭЗЕНТАЦЫІ\5. Свіслач. Малюнак Напалеона Ор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2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" r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88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ПРАЦОЎНЫ СТОЛ\16.10.17\Каліноўскі. Выявы для кнігі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7170" name="Picture 2" descr="E:\ПРАЦОЎНЫ СТОЛ\16.10.17\Каліноўскі. Выявы для кнігі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5441156"/>
            <a:ext cx="8229600" cy="1084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e-BY" sz="4800" b="1" dirty="0" smtClean="0">
                <a:solidFill>
                  <a:srgbClr val="FF0000"/>
                </a:solidFill>
              </a:rPr>
              <a:t>Масква</a:t>
            </a:r>
            <a:endParaRPr lang="be-BY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38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RON\Desktop\КАРЦІНКІ ДЛЯ ПРЭЗЕНТАЦЫІ\EIycxz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0"/>
            <a:ext cx="4572000" cy="60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ERON\Desktop\КАРЦІНКІ ДЛЯ ПРЭЗЕНТАЦЫІ\Серакоус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2689"/>
          <a:stretch/>
        </p:blipFill>
        <p:spPr bwMode="auto">
          <a:xfrm>
            <a:off x="4745422" y="476672"/>
            <a:ext cx="4398578" cy="45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5422" y="5386991"/>
            <a:ext cx="439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600" dirty="0" smtClean="0">
                <a:solidFill>
                  <a:srgbClr val="FF0000"/>
                </a:solidFill>
              </a:rPr>
              <a:t>Зыгмунт Серакоўскі</a:t>
            </a:r>
            <a:endParaRPr lang="be-BY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RON\Desktop\КАРЦІНКІ ДЛЯ ПРЭЗЕНТАЦЫІ\radiniai-gedimino-kalne-75320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-1"/>
            <a:ext cx="4568111" cy="68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ERON\Desktop\КАРЦІНКІ ДЛЯ ПРЭЗЕНТАЦЫІ\ziedas-753204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22051"/>
          <a:stretch/>
        </p:blipFill>
        <p:spPr bwMode="auto">
          <a:xfrm>
            <a:off x="4572000" y="620688"/>
            <a:ext cx="4572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32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8814"/>
            <a:ext cx="8229600" cy="714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e-BY" b="1" dirty="0" smtClean="0">
                <a:solidFill>
                  <a:srgbClr val="FF0000"/>
                </a:solidFill>
              </a:rPr>
              <a:t>Пецярбург</a:t>
            </a:r>
            <a:endParaRPr lang="be-BY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E:\ПРАЦОЎНЫ СТОЛ\30.01.2017\Вывы для кнігі\7. Пецярбург напачатку 1860-х гадоў. Фотаздымак Альфрэда Лорэнс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78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40112"/>
            <a:ext cx="9144000" cy="650846"/>
          </a:xfrm>
        </p:spPr>
        <p:txBody>
          <a:bodyPr>
            <a:normAutofit fontScale="90000"/>
          </a:bodyPr>
          <a:lstStyle/>
          <a:p>
            <a:r>
              <a:rPr lang="be-BY" b="1" dirty="0" smtClean="0">
                <a:solidFill>
                  <a:srgbClr val="FF0000"/>
                </a:solidFill>
              </a:rPr>
              <a:t>Вільня</a:t>
            </a:r>
            <a:endParaRPr lang="be-BY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E:\ПРАЦОЎНЫ СТОЛ\30.01.2017\Вывы для кнігі\13. Панарама Вільні. Малюнак Міхала Эльвіра Андрыёлі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/>
          <a:stretch/>
        </p:blipFill>
        <p:spPr bwMode="auto">
          <a:xfrm>
            <a:off x="0" y="0"/>
            <a:ext cx="9144000" cy="62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14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RON\Desktop\КАРЦІНКІ ДЛЯ ПРЭЗЕНТАЦЫІ\Караль Байер, Пяцёра забітых, 18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"/>
          <a:stretch/>
        </p:blipFill>
        <p:spPr bwMode="auto">
          <a:xfrm>
            <a:off x="23025" y="0"/>
            <a:ext cx="912097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111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68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27500"/>
            <a:ext cx="8229600" cy="1143000"/>
          </a:xfrm>
        </p:spPr>
        <p:txBody>
          <a:bodyPr/>
          <a:lstStyle/>
          <a:p>
            <a:r>
              <a:rPr lang="be-BY" b="1" dirty="0" smtClean="0">
                <a:solidFill>
                  <a:srgbClr val="FF0000"/>
                </a:solidFill>
              </a:rPr>
              <a:t>Гродна</a:t>
            </a:r>
            <a:endParaRPr lang="be-BY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E:\ПРАЦОЎНЫ СТОЛ\30.01.2017\Вывы для кнігі\11. Гродна ў 1860-я гады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48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9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34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be-BY" dirty="0" smtClean="0"/>
              <a:t>З ненадрукаванай</a:t>
            </a:r>
            <a:br>
              <a:rPr lang="be-BY" dirty="0" smtClean="0"/>
            </a:br>
            <a:r>
              <a:rPr lang="be-BY" dirty="0" smtClean="0"/>
              <a:t>«Мужыцкай праўды»</a:t>
            </a: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be-BY" i="1" dirty="0"/>
              <a:t>Вы, Дзецюкі, пэўне, не ведаеце, хто вы такія, як называецца гэта зямля, на якой нашыя бацькі жылі, на якой мы жывемо і нашыя дзеткі жыці будуць,</a:t>
            </a:r>
            <a:r>
              <a:rPr lang="ru-RU" i="1" dirty="0"/>
              <a:t> </a:t>
            </a:r>
            <a:r>
              <a:rPr lang="be-BY" i="1" dirty="0"/>
              <a:t>– што з ею чаўплося з даўніх лет, якім гэта способом маскаль пад сябе загарнуў і для чаго то ён нас да гэтае пары яшчэ трымае. Каб кажэн з нас не быў як быдла, што нічого не знае, а ведаў усё тое, што чэлавек вольны ведаць павінен, – я пішу гэто пісьмо – вы, Дзецюкі, адно з увагаю мене паслухайце.</a:t>
            </a:r>
            <a:endParaRPr lang="be-BY" dirty="0" smtClean="0">
              <a:effectLst/>
            </a:endParaRPr>
          </a:p>
          <a:p>
            <a:pPr marL="0" indent="0">
              <a:buNone/>
            </a:pPr>
            <a:r>
              <a:rPr lang="be-BY" i="1" dirty="0"/>
              <a:t>Зямля наша з вякоў вечных называецца літоўская, а мы то называемся Літоўцы. 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262884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3314" name="Picture 2" descr="C:\Users\GERON\Desktop\КАРЦІНКІ ДЛЯ ПРЭЗЕНТАЦЫІ\d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74" y="0"/>
            <a:ext cx="4884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ERON\Desktop\КАРЦІНКІ ДЛЯ ПРЭЗЕНТАЦЫІ\d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96" y="436377"/>
            <a:ext cx="4465977" cy="572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9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15363" name="Picture 3" descr="C:\Users\GERON\Desktop\КАРЦІНКІ ДЛЯ ПРЭЗЕНТАЦЫІ\26056072_1685794624775486_7162488033328797594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08"/>
            <a:ext cx="9144001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8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1863. МАЕ ТЭКСТЫ\кніга шведа\38.Капліца памяці паўстанцаў у Мілавідах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"/>
          <a:stretch/>
        </p:blipFill>
        <p:spPr bwMode="auto">
          <a:xfrm>
            <a:off x="14079" y="-26139"/>
            <a:ext cx="9129921" cy="61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173687"/>
            <a:ext cx="2539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400" b="1" dirty="0" smtClean="0">
                <a:solidFill>
                  <a:srgbClr val="FF0000"/>
                </a:solidFill>
              </a:rPr>
              <a:t>Мілавіды</a:t>
            </a:r>
            <a:endParaRPr lang="be-BY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436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ERON\Desktop\КАРЦІНКІ ДЛЯ ПРЭЗЕНТАЦЫІ\Люблю Беларусь!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" y="0"/>
            <a:ext cx="9108041" cy="63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8434" name="Picture 2" descr="D:\1863. МАЕ ТЭКСТЫ\кніга шведа\127. Лісты з-пад шыбеніцы Кастуся Каліноўскага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4788024" y="10451"/>
            <a:ext cx="4355976" cy="68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1863. МАЕ ТЭКСТЫ\кніга шведа\135. Сцяг паўстанцаў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88024" cy="40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1863. МАЕ ТЭКСТЫ\кніга шведа\88. Кастусь Каліноўск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5699"/>
            <a:ext cx="4536504" cy="69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5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45096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1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087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ON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22" y="0"/>
            <a:ext cx="4635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asil\Desktop\dsc022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0"/>
            <a:ext cx="27400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7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38555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744</TotalTime>
  <Words>56</Words>
  <Application>Microsoft Office PowerPoint</Application>
  <PresentationFormat>Экран (4:3)</PresentationFormat>
  <Paragraphs>14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Якушоўка</vt:lpstr>
      <vt:lpstr>Свіслач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Вільня</vt:lpstr>
      <vt:lpstr>Презентация PowerPoint</vt:lpstr>
      <vt:lpstr>Гродна</vt:lpstr>
      <vt:lpstr>Презентация PowerPoint</vt:lpstr>
      <vt:lpstr>З ненадрукаванай «Мужыцкай праўды»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GERON</dc:creator>
  <cp:lastModifiedBy>GERON</cp:lastModifiedBy>
  <cp:revision>24</cp:revision>
  <dcterms:created xsi:type="dcterms:W3CDTF">2018-02-02T07:43:52Z</dcterms:created>
  <dcterms:modified xsi:type="dcterms:W3CDTF">2018-03-26T11:45:58Z</dcterms:modified>
</cp:coreProperties>
</file>