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7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9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3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7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4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8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5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2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3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1BBC-4ED2-4F19-8F28-86791EECD9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020C-8ACC-43F1-8731-488237353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0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3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26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0"/>
            <a:ext cx="5867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83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75" y="0"/>
            <a:ext cx="5480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41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3" y="0"/>
            <a:ext cx="5832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57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0"/>
            <a:ext cx="5856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04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0"/>
            <a:ext cx="5295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21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0"/>
            <a:ext cx="5973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8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0"/>
            <a:ext cx="5973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3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38" y="0"/>
            <a:ext cx="5445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09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13" y="0"/>
            <a:ext cx="6327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78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75" y="0"/>
            <a:ext cx="5554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71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3" y="0"/>
            <a:ext cx="4903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38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</dc:creator>
  <cp:lastModifiedBy>Maxim</cp:lastModifiedBy>
  <cp:revision>1</cp:revision>
  <dcterms:created xsi:type="dcterms:W3CDTF">2018-01-17T17:31:46Z</dcterms:created>
  <dcterms:modified xsi:type="dcterms:W3CDTF">2018-01-17T17:32:10Z</dcterms:modified>
</cp:coreProperties>
</file>