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8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9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3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3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3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0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1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8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B944-ACC6-4B04-A424-735EE4BF73AF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7AD0-5080-4DD5-8AC3-4D3050189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1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63" y="0"/>
            <a:ext cx="5195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62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0"/>
            <a:ext cx="3570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82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3376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40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3" y="0"/>
            <a:ext cx="6899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78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3" y="0"/>
            <a:ext cx="5222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29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8" y="0"/>
            <a:ext cx="4213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97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88" y="0"/>
            <a:ext cx="3375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44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8" y="0"/>
            <a:ext cx="3844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85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0"/>
            <a:ext cx="3829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70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3" y="0"/>
            <a:ext cx="3317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04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0"/>
            <a:ext cx="7948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94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0"/>
            <a:ext cx="8867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967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38" y="0"/>
            <a:ext cx="4175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89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13"/>
            <a:ext cx="9144000" cy="5792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34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0"/>
            <a:ext cx="5743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06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88" y="0"/>
            <a:ext cx="3449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76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863"/>
            <a:ext cx="9144000" cy="321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95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0"/>
            <a:ext cx="8340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75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0"/>
            <a:ext cx="386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70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0"/>
            <a:ext cx="230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360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</dc:creator>
  <cp:lastModifiedBy>Maxim</cp:lastModifiedBy>
  <cp:revision>1</cp:revision>
  <dcterms:created xsi:type="dcterms:W3CDTF">2018-01-02T17:29:03Z</dcterms:created>
  <dcterms:modified xsi:type="dcterms:W3CDTF">2018-01-02T17:29:25Z</dcterms:modified>
</cp:coreProperties>
</file>