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1" r:id="rId7"/>
    <p:sldId id="260" r:id="rId8"/>
    <p:sldId id="262" r:id="rId9"/>
    <p:sldId id="263" r:id="rId10"/>
    <p:sldId id="264" r:id="rId11"/>
    <p:sldId id="270" r:id="rId12"/>
    <p:sldId id="271" r:id="rId13"/>
    <p:sldId id="272" r:id="rId14"/>
    <p:sldId id="266" r:id="rId15"/>
    <p:sldId id="267" r:id="rId16"/>
    <p:sldId id="269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70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618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5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29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6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21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8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10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31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43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3BB9-1E85-4494-8C85-7F14A984917F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C1164-8EA8-479D-B0B9-5B175021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26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49" y="-249858"/>
            <a:ext cx="10593901" cy="73577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487" y="216816"/>
            <a:ext cx="78713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9600" b="1" dirty="0" smtClean="0">
                <a:solidFill>
                  <a:srgbClr val="7030A0"/>
                </a:solidFill>
              </a:rPr>
              <a:t>НЕБЯСПЕЧНАЯ</a:t>
            </a:r>
          </a:p>
          <a:p>
            <a:pPr algn="ctr"/>
            <a:r>
              <a:rPr lang="be-BY" sz="9600" b="1" dirty="0" smtClean="0">
                <a:solidFill>
                  <a:srgbClr val="7030A0"/>
                </a:solidFill>
              </a:rPr>
              <a:t>ЗІМА</a:t>
            </a:r>
            <a:endParaRPr lang="ru-RU" sz="96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2884" y="6184527"/>
            <a:ext cx="5081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dirty="0" smtClean="0"/>
              <a:t>Алена Церашкова</a:t>
            </a:r>
          </a:p>
          <a:p>
            <a:pPr algn="ctr"/>
            <a:r>
              <a:rPr lang="be-BY" dirty="0" smtClean="0"/>
              <a:t>адмыслова для «МоваНановаДзеткам»</a:t>
            </a:r>
          </a:p>
          <a:p>
            <a:pPr algn="ctr"/>
            <a:r>
              <a:rPr lang="be-BY" dirty="0" smtClean="0"/>
              <a:t>Мінск, 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694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8157" y="94268"/>
            <a:ext cx="11048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800" b="1" dirty="0" smtClean="0"/>
              <a:t>ЗІМОВЫЯ СЮРПРЫЗЫ</a:t>
            </a:r>
            <a:endParaRPr lang="ru-RU" sz="8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768248"/>
            <a:ext cx="3469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000" b="1" dirty="0" smtClean="0">
                <a:solidFill>
                  <a:srgbClr val="FFFF00"/>
                </a:solidFill>
              </a:rPr>
              <a:t>А ВАМ СЛАБО?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575" y="1540819"/>
            <a:ext cx="8205556" cy="51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51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743201" y="0"/>
            <a:ext cx="11048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800" b="1" dirty="0" smtClean="0"/>
              <a:t>МАЙ НА ЎВАЗЕ!</a:t>
            </a:r>
            <a:endParaRPr lang="ru-RU" sz="8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2" y="195697"/>
            <a:ext cx="1820960" cy="2501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72552" y="1018095"/>
            <a:ext cx="103317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6000" b="1" dirty="0" smtClean="0"/>
              <a:t>Тэлефон на марозе дапаможа </a:t>
            </a:r>
            <a:r>
              <a:rPr lang="be-BY" sz="6000" b="1" dirty="0" smtClean="0"/>
              <a:t>ўпасці</a:t>
            </a:r>
            <a:r>
              <a:rPr lang="be-BY" sz="6000" b="1" dirty="0" smtClean="0"/>
              <a:t>, сутыкнуцца з людзьмі ці машынамі, адмарозіць пальцы і выклікаць «хуткую дапамогу».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4278727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743201" y="0"/>
            <a:ext cx="11048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800" b="1" dirty="0" smtClean="0"/>
              <a:t>МАЙ НА ЎВАЗЕ!</a:t>
            </a:r>
            <a:endParaRPr lang="ru-RU" sz="8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18" y="1598952"/>
            <a:ext cx="1491067" cy="2435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3006" y="1598952"/>
            <a:ext cx="947393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600" b="1" dirty="0"/>
              <a:t>З</a:t>
            </a:r>
            <a:r>
              <a:rPr lang="be-BY" sz="6600" b="1" dirty="0" smtClean="0"/>
              <a:t>імовая вопратка мусіць адпавядаць сучасным модным плыням, твайму густу, нагодзе і </a:t>
            </a:r>
            <a:r>
              <a:rPr lang="be-BY" sz="6600" b="1" dirty="0" smtClean="0">
                <a:solidFill>
                  <a:srgbClr val="FF0000"/>
                </a:solidFill>
              </a:rPr>
              <a:t>НАДВОР’Ю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91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743201" y="0"/>
            <a:ext cx="11048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800" b="1" dirty="0" smtClean="0"/>
              <a:t>МАЙ НА ЎВАЗЕ!</a:t>
            </a:r>
            <a:endParaRPr lang="ru-RU" sz="8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772" y="1345477"/>
            <a:ext cx="3678022" cy="25760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499" y="1446550"/>
            <a:ext cx="756029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6000" b="1" dirty="0" smtClean="0"/>
              <a:t>Людзі, якія страцілі зрок, слых альбо пальцы, раней таксама лічылі, што петарды – гэта крута.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432409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821212" cy="670245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4524" y="216816"/>
            <a:ext cx="11236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600" dirty="0" smtClean="0">
                <a:solidFill>
                  <a:schemeClr val="bg1"/>
                </a:solidFill>
              </a:rPr>
              <a:t>ДРОБНЫЯ ЗІМОВЫЯ РАДАСЦІ</a:t>
            </a: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204" y="1612179"/>
            <a:ext cx="7197580" cy="47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97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821212" cy="670245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4524" y="216816"/>
            <a:ext cx="11236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600" dirty="0" smtClean="0">
                <a:solidFill>
                  <a:schemeClr val="bg1"/>
                </a:solidFill>
              </a:rPr>
              <a:t>ДРОБНЫЯ ЗІМОВЫЯ РАДАСЦІ</a:t>
            </a: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493" y="1036948"/>
            <a:ext cx="8667750" cy="4876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24" y="4308590"/>
            <a:ext cx="47625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07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821212" cy="670245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4524" y="216816"/>
            <a:ext cx="11236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600" dirty="0" smtClean="0">
                <a:solidFill>
                  <a:schemeClr val="bg1"/>
                </a:solidFill>
              </a:rPr>
              <a:t>ДРОБНЫЯ ЗІМОВЫЯ РАДАСЦІ</a:t>
            </a: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790" y="1321925"/>
            <a:ext cx="9299098" cy="51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3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821212" cy="670245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4524" y="216816"/>
            <a:ext cx="11236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600" dirty="0" smtClean="0">
                <a:solidFill>
                  <a:schemeClr val="bg1"/>
                </a:solidFill>
              </a:rPr>
              <a:t>ДРОБНЫЯ ЗІМОВЫЯ РАДАСЦІ</a:t>
            </a: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033" y="1324812"/>
            <a:ext cx="7613983" cy="507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61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45097" y="386499"/>
            <a:ext cx="1134044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5400" b="1" dirty="0" smtClean="0">
                <a:solidFill>
                  <a:schemeClr val="bg1"/>
                </a:solidFill>
              </a:rPr>
              <a:t>ЗІМА – </a:t>
            </a:r>
          </a:p>
          <a:p>
            <a:pPr algn="ctr"/>
            <a:r>
              <a:rPr lang="be-BY" sz="5400" b="1" dirty="0" smtClean="0">
                <a:solidFill>
                  <a:schemeClr val="bg1"/>
                </a:solidFill>
              </a:rPr>
              <a:t>ГЭТА ХОЛАД І ЦЕМРА БОЛЬШУЮ ЧАСТКУ СУТАК. </a:t>
            </a:r>
          </a:p>
          <a:p>
            <a:pPr algn="ctr"/>
            <a:r>
              <a:rPr lang="be-BY" sz="5400" b="1" dirty="0" smtClean="0">
                <a:solidFill>
                  <a:schemeClr val="bg1"/>
                </a:solidFill>
              </a:rPr>
              <a:t>ПАД НАГАМІ ТО КОЎЗКА, ТО МОКРА, ТО СЮРПРЫЗЫ, ЗАМЕЦЕНЫЯ СНЕГАМ. </a:t>
            </a:r>
          </a:p>
          <a:p>
            <a:pPr algn="ctr"/>
            <a:r>
              <a:rPr lang="be-BY" sz="5400" b="1" dirty="0" smtClean="0">
                <a:solidFill>
                  <a:schemeClr val="bg1"/>
                </a:solidFill>
              </a:rPr>
              <a:t>ХТО ТОЛЬКІ ЯЕ ПРЫДУМАЎ…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64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8157" y="94268"/>
            <a:ext cx="11048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800" b="1" dirty="0" smtClean="0"/>
              <a:t>ЗІМОВЫЯ СЮРПРЫЗЫ</a:t>
            </a:r>
            <a:endParaRPr lang="ru-RU" sz="8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451103" y="1404594"/>
            <a:ext cx="5055909" cy="46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000" b="1" dirty="0" smtClean="0">
                <a:solidFill>
                  <a:srgbClr val="FFFF00"/>
                </a:solidFill>
              </a:rPr>
              <a:t>НАРОДНЫЯ ПРЫКМЕТЫ НЕ СУПАЛІ З ПРАГНОЗАМ НАДВОР’Я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15" y="2862607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1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8157" y="94268"/>
            <a:ext cx="11048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800" b="1" dirty="0" smtClean="0"/>
              <a:t>ЗІМОВЫЯ СЮРПРЫЗЫ</a:t>
            </a:r>
            <a:endParaRPr lang="ru-RU" sz="8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334" y="2591492"/>
            <a:ext cx="5495336" cy="3899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2" y="1554494"/>
            <a:ext cx="63821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000" b="1" dirty="0" smtClean="0">
                <a:solidFill>
                  <a:srgbClr val="FFFF00"/>
                </a:solidFill>
              </a:rPr>
              <a:t>ВЫБІРАЙ ДАРОГУ,</a:t>
            </a:r>
          </a:p>
          <a:p>
            <a:pPr algn="ctr"/>
            <a:r>
              <a:rPr lang="be-BY" sz="6000" b="1" dirty="0" smtClean="0">
                <a:solidFill>
                  <a:srgbClr val="FFFF00"/>
                </a:solidFill>
              </a:rPr>
              <a:t>НЕ СПЯШАЙСЯ,</a:t>
            </a:r>
          </a:p>
          <a:p>
            <a:pPr algn="ctr"/>
            <a:r>
              <a:rPr lang="be-BY" sz="6000" b="1" dirty="0" smtClean="0">
                <a:solidFill>
                  <a:srgbClr val="FFFF00"/>
                </a:solidFill>
              </a:rPr>
              <a:t>ІДЗІ АСЦЯРОЖНА</a:t>
            </a:r>
          </a:p>
          <a:p>
            <a:pPr algn="ctr"/>
            <a:r>
              <a:rPr lang="be-BY" sz="6000" b="1" dirty="0" smtClean="0">
                <a:solidFill>
                  <a:srgbClr val="FFFF00"/>
                </a:solidFill>
              </a:rPr>
              <a:t>І  ТРЫМАЙ АДЛЕГЛАСЦЬ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8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8157" y="94268"/>
            <a:ext cx="11048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800" b="1" dirty="0" smtClean="0"/>
              <a:t>ЗІМОВЫЯ СЮРПРЫЗЫ</a:t>
            </a:r>
            <a:endParaRPr lang="ru-RU" sz="8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55703" y="1635086"/>
            <a:ext cx="58163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000" b="1" dirty="0" smtClean="0">
                <a:solidFill>
                  <a:srgbClr val="FFFF00"/>
                </a:solidFill>
              </a:rPr>
              <a:t>ХТО З ІХ БУДЗЕ ВІНАВАТЫ?</a:t>
            </a:r>
          </a:p>
          <a:p>
            <a:pPr algn="ctr"/>
            <a:endParaRPr lang="be-BY" sz="6000" b="1" dirty="0">
              <a:solidFill>
                <a:srgbClr val="FFFF00"/>
              </a:solidFill>
            </a:endParaRPr>
          </a:p>
          <a:p>
            <a:pPr algn="ctr"/>
            <a:r>
              <a:rPr lang="be-BY" sz="6000" b="1" dirty="0" smtClean="0">
                <a:solidFill>
                  <a:srgbClr val="FFFF00"/>
                </a:solidFill>
              </a:rPr>
              <a:t>ХТО З ІХ КУДЫ ПРЫЕДЗЕ?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9" y="3175903"/>
            <a:ext cx="6337844" cy="3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0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8157" y="94268"/>
            <a:ext cx="11048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800" b="1" dirty="0" smtClean="0"/>
              <a:t>ЗІМОВЫЯ СЮРПРЫЗЫ</a:t>
            </a:r>
            <a:endParaRPr lang="ru-RU" sz="8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745" y="2638629"/>
            <a:ext cx="40158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000" b="1" dirty="0" smtClean="0">
                <a:solidFill>
                  <a:srgbClr val="FFFF00"/>
                </a:solidFill>
              </a:rPr>
              <a:t>СУМЁТЫ ХАВАЮЦЬ НЕБЯСПЕКУ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137" y="1470925"/>
            <a:ext cx="7721921" cy="51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3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8157" y="94268"/>
            <a:ext cx="11048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800" b="1" dirty="0" smtClean="0"/>
              <a:t>ЗІМОВЫЯ СЮРПРЫЗЫ</a:t>
            </a:r>
            <a:endParaRPr lang="ru-RU" sz="8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8157" y="1567920"/>
            <a:ext cx="10916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e-BY" sz="7200" b="1" dirty="0" smtClean="0">
                <a:solidFill>
                  <a:srgbClr val="FFFF00"/>
                </a:solidFill>
              </a:rPr>
              <a:t>ЛЕДЗЯШЫ ПРЫЛЯЦЕЛІ…</a:t>
            </a:r>
            <a:endParaRPr lang="ru-RU" sz="7200" b="1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3384228"/>
            <a:ext cx="4572000" cy="3429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34" y="3383991"/>
            <a:ext cx="6206765" cy="3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61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8157" y="94268"/>
            <a:ext cx="11048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800" b="1" dirty="0" smtClean="0"/>
              <a:t>ЗІМОВЫЯ СЮРПРЫЗЫ</a:t>
            </a:r>
            <a:endParaRPr lang="ru-RU" sz="8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21789" y="1282048"/>
            <a:ext cx="1025636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857133" y="891332"/>
            <a:ext cx="5165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9600" b="1" dirty="0" smtClean="0">
                <a:solidFill>
                  <a:srgbClr val="FFFF00"/>
                </a:solidFill>
              </a:rPr>
              <a:t>АДЛІГА</a:t>
            </a:r>
            <a:endParaRPr lang="ru-RU" sz="96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077" y="2487499"/>
            <a:ext cx="5439266" cy="4079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48" y="2728598"/>
            <a:ext cx="63175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4000" b="1" dirty="0" smtClean="0">
                <a:solidFill>
                  <a:srgbClr val="FFFF00"/>
                </a:solidFill>
              </a:rPr>
              <a:t>Нават у мароз </a:t>
            </a:r>
          </a:p>
          <a:p>
            <a:pPr algn="ctr"/>
            <a:r>
              <a:rPr lang="be-BY" sz="4000" b="1" dirty="0" smtClean="0">
                <a:solidFill>
                  <a:srgbClr val="FFFF00"/>
                </a:solidFill>
              </a:rPr>
              <a:t>мы не ведаем, </a:t>
            </a:r>
          </a:p>
          <a:p>
            <a:pPr algn="ctr"/>
            <a:r>
              <a:rPr lang="be-BY" sz="4000" b="1" dirty="0" smtClean="0">
                <a:solidFill>
                  <a:srgbClr val="FFFF00"/>
                </a:solidFill>
              </a:rPr>
              <a:t>наколькі трывалы лёд.</a:t>
            </a:r>
          </a:p>
          <a:p>
            <a:pPr algn="ctr"/>
            <a:r>
              <a:rPr lang="be-BY" sz="4000" b="1" dirty="0" smtClean="0">
                <a:solidFill>
                  <a:srgbClr val="FFFF00"/>
                </a:solidFill>
              </a:rPr>
              <a:t> У горадзе </a:t>
            </a:r>
            <a:r>
              <a:rPr lang="be-BY" sz="4000" b="1" dirty="0" smtClean="0">
                <a:solidFill>
                  <a:srgbClr val="FFFF00"/>
                </a:solidFill>
              </a:rPr>
              <a:t>ў </a:t>
            </a:r>
            <a:r>
              <a:rPr lang="be-BY" sz="4000" b="1" dirty="0" smtClean="0">
                <a:solidFill>
                  <a:srgbClr val="FFFF00"/>
                </a:solidFill>
              </a:rPr>
              <a:t>рэкі сцякае цёплая тэхнічная вада </a:t>
            </a:r>
          </a:p>
          <a:p>
            <a:pPr algn="ctr"/>
            <a:r>
              <a:rPr lang="be-BY" sz="4000" b="1" dirty="0" smtClean="0">
                <a:solidFill>
                  <a:srgbClr val="FFFF00"/>
                </a:solidFill>
              </a:rPr>
              <a:t>з заводаў.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00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8157" y="94268"/>
            <a:ext cx="11048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800" b="1" dirty="0" smtClean="0"/>
              <a:t>ЗІМОВЫЯ СЮРПРЫЗЫ</a:t>
            </a:r>
            <a:endParaRPr lang="ru-RU" sz="8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21789" y="1282048"/>
            <a:ext cx="1025636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857133" y="891332"/>
            <a:ext cx="5165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9600" b="1" dirty="0" smtClean="0">
                <a:solidFill>
                  <a:srgbClr val="FFFF00"/>
                </a:solidFill>
              </a:rPr>
              <a:t>АДЛІГА</a:t>
            </a:r>
            <a:endParaRPr lang="ru-RU" sz="96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7" y="2455536"/>
            <a:ext cx="6429375" cy="4143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2989" y="2292163"/>
            <a:ext cx="52790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6600" b="1" dirty="0" smtClean="0">
                <a:solidFill>
                  <a:srgbClr val="FFFF00"/>
                </a:solidFill>
              </a:rPr>
              <a:t>ВОПРАТКУ ШКАДА…</a:t>
            </a:r>
          </a:p>
          <a:p>
            <a:r>
              <a:rPr lang="be-BY" sz="6600" b="1" dirty="0" smtClean="0">
                <a:solidFill>
                  <a:srgbClr val="FFFF00"/>
                </a:solidFill>
              </a:rPr>
              <a:t>І НОС ПАБІЦЬ МОЖНА…</a:t>
            </a:r>
            <a:endParaRPr lang="ru-RU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658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208</Words>
  <Application>Microsoft Office PowerPoint</Application>
  <PresentationFormat>Широкоэкранный</PresentationFormat>
  <Paragraphs>47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Mstislav Tereshkov</dc:creator>
  <cp:lastModifiedBy>user</cp:lastModifiedBy>
  <cp:revision>15</cp:revision>
  <dcterms:created xsi:type="dcterms:W3CDTF">2016-11-06T04:33:25Z</dcterms:created>
  <dcterms:modified xsi:type="dcterms:W3CDTF">2016-11-09T12:58:16Z</dcterms:modified>
</cp:coreProperties>
</file>