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ытульны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e-BY" smtClean="0"/>
              <a:t>Узор падзагалоўка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6084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арамная фатаграфія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3324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аловак і надпі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0464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ытата з по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81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імен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907551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ы слупк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0304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упок з трыма выявам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66741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аловак і вертыкальны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3891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ыкальны загаловак і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6756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аловак і аб'ект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4904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аловак раздз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6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аб'екты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0544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араўнан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7702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і загалова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9002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6489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Аб'ект кантэнту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4079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Выява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6631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4AF15-8E91-4C71-B8BE-84B54A96F55C}" type="datetimeFigureOut">
              <a:rPr lang="be-BY" smtClean="0"/>
              <a:t>11.04.16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5D4D-3537-428A-B535-0006447C1B8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78453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 smtClean="0"/>
              <a:t>Пазнаеце гарады?</a:t>
            </a:r>
            <a:endParaRPr lang="be-BY" dirty="0"/>
          </a:p>
        </p:txBody>
      </p:sp>
      <p:sp>
        <p:nvSpPr>
          <p:cNvPr id="3" name="Падзагалова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e-BY" dirty="0" smtClean="0"/>
              <a:t>Мова Нанова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7977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08" y="892165"/>
            <a:ext cx="7601594" cy="5085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971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81" y="799788"/>
            <a:ext cx="7010322" cy="5257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8508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73" y="919850"/>
            <a:ext cx="7547861" cy="50666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3656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7200" dirty="0" smtClean="0"/>
              <a:t>ГОМЕЛЬ</a:t>
            </a:r>
            <a:endParaRPr lang="be-BY" sz="72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30" y="2202033"/>
            <a:ext cx="8735290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819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4" y="749578"/>
            <a:ext cx="8037388" cy="5358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459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75" y="861891"/>
            <a:ext cx="7834986" cy="518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218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8" y="821016"/>
            <a:ext cx="8435238" cy="5272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700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БАБРУЙСК</a:t>
            </a:r>
            <a:endParaRPr lang="be-BY" sz="8000" dirty="0"/>
          </a:p>
        </p:txBody>
      </p:sp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46" y="2148766"/>
            <a:ext cx="6589658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436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89" y="755520"/>
            <a:ext cx="8340173" cy="5319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7031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05" y="702754"/>
            <a:ext cx="7125197" cy="5476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393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5" y="586665"/>
            <a:ext cx="7483876" cy="561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815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88" y="715897"/>
            <a:ext cx="8211844" cy="5453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12302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ВІЦЕБСК</a:t>
            </a:r>
            <a:endParaRPr lang="be-BY" sz="80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15" y="2228665"/>
            <a:ext cx="5913120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868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43" y="695280"/>
            <a:ext cx="8194089" cy="5464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010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06" y="774077"/>
            <a:ext cx="7925955" cy="5286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6203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70" y="643087"/>
            <a:ext cx="9127400" cy="5522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8963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БРЭСТ</a:t>
            </a:r>
            <a:endParaRPr lang="be-BY" sz="8000" dirty="0"/>
          </a:p>
        </p:txBody>
      </p:sp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47" y="2042454"/>
            <a:ext cx="6046256" cy="4020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5132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22" y="625770"/>
            <a:ext cx="8276035" cy="5609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3700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1" y="672398"/>
            <a:ext cx="8196855" cy="5482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37312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2" y="753952"/>
            <a:ext cx="9491714" cy="5339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7283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СЛУЦК</a:t>
            </a:r>
            <a:endParaRPr lang="be-BY" sz="80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76" y="2122133"/>
            <a:ext cx="6291197" cy="4190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8377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24" y="665827"/>
            <a:ext cx="7283634" cy="5462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7690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11" y="719090"/>
            <a:ext cx="8180774" cy="5453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4116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83" y="906536"/>
            <a:ext cx="9109974" cy="5124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85242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4" y="577049"/>
            <a:ext cx="8565033" cy="5729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476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ГЛЫБОКАЕ</a:t>
            </a:r>
            <a:endParaRPr lang="be-BY" sz="8000" dirty="0"/>
          </a:p>
        </p:txBody>
      </p:sp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21" y="2219788"/>
            <a:ext cx="5546708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9933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28" y="560091"/>
            <a:ext cx="7669243" cy="5751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9572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8800" dirty="0" smtClean="0"/>
              <a:t>МАГІЛЁЎ</a:t>
            </a:r>
            <a:endParaRPr lang="be-BY" sz="8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75" y="2299687"/>
            <a:ext cx="4927600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352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паўняльнік аб'екта кантэн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1" y="884125"/>
            <a:ext cx="6815014" cy="51112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178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аўняльнік аб'екта кантэнту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859712"/>
            <a:ext cx="6859402" cy="5144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187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72" y="1009267"/>
            <a:ext cx="7262360" cy="4861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209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БАРАНА</a:t>
            </a:r>
            <a:r>
              <a:rPr lang="be-BY" sz="6600" dirty="0" smtClean="0"/>
              <a:t>ВІЧЫ</a:t>
            </a:r>
            <a:endParaRPr lang="be-BY" sz="6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75" y="2210910"/>
            <a:ext cx="9855200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3007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68</TotalTime>
  <Words>14</Words>
  <Application>Microsoft Office PowerPoint</Application>
  <PresentationFormat>Шырокаэкранны</PresentationFormat>
  <Paragraphs>10</Paragraphs>
  <Slides>33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3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33</vt:i4>
      </vt:variant>
    </vt:vector>
  </HeadingPairs>
  <TitlesOfParts>
    <vt:vector size="37" baseType="lpstr">
      <vt:lpstr>Arial</vt:lpstr>
      <vt:lpstr>Bookman Old Style</vt:lpstr>
      <vt:lpstr>Rockwell</vt:lpstr>
      <vt:lpstr>Damask</vt:lpstr>
      <vt:lpstr>Пазнаеце гарады?</vt:lpstr>
      <vt:lpstr>Прэзентацыя PowerPoint</vt:lpstr>
      <vt:lpstr>Прэзентацыя PowerPoint</vt:lpstr>
      <vt:lpstr>Прэзентацыя PowerPoint</vt:lpstr>
      <vt:lpstr>МАГІЛЁЎ</vt:lpstr>
      <vt:lpstr>Прэзентацыя PowerPoint</vt:lpstr>
      <vt:lpstr>Прэзентацыя PowerPoint</vt:lpstr>
      <vt:lpstr>Прэзентацыя PowerPoint</vt:lpstr>
      <vt:lpstr>БАРАНАВІЧЫ</vt:lpstr>
      <vt:lpstr>Прэзентацыя PowerPoint</vt:lpstr>
      <vt:lpstr>Прэзентацыя PowerPoint</vt:lpstr>
      <vt:lpstr>Прэзентацыя PowerPoint</vt:lpstr>
      <vt:lpstr>ГОМЕЛЬ</vt:lpstr>
      <vt:lpstr>Прэзентацыя PowerPoint</vt:lpstr>
      <vt:lpstr>Прэзентацыя PowerPoint</vt:lpstr>
      <vt:lpstr>Прэзентацыя PowerPoint</vt:lpstr>
      <vt:lpstr>БАБРУЙСК</vt:lpstr>
      <vt:lpstr>Прэзентацыя PowerPoint</vt:lpstr>
      <vt:lpstr>Прэзентацыя PowerPoint</vt:lpstr>
      <vt:lpstr>Прэзентацыя PowerPoint</vt:lpstr>
      <vt:lpstr>ВІЦЕБСК</vt:lpstr>
      <vt:lpstr>Прэзентацыя PowerPoint</vt:lpstr>
      <vt:lpstr>Прэзентацыя PowerPoint</vt:lpstr>
      <vt:lpstr>Прэзентацыя PowerPoint</vt:lpstr>
      <vt:lpstr>БРЭСТ</vt:lpstr>
      <vt:lpstr>Прэзентацыя PowerPoint</vt:lpstr>
      <vt:lpstr>Прэзентацыя PowerPoint</vt:lpstr>
      <vt:lpstr>Прэзентацыя PowerPoint</vt:lpstr>
      <vt:lpstr>СЛУЦК</vt:lpstr>
      <vt:lpstr>Прэзентацыя PowerPoint</vt:lpstr>
      <vt:lpstr>Прэзентацыя PowerPoint</vt:lpstr>
      <vt:lpstr>Прэзентацыя PowerPoint</vt:lpstr>
      <vt:lpstr>ГЛЫБОКАЕ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Пазнаеце гарады?</dc:title>
  <dc:creator>Настасся Роўда</dc:creator>
  <cp:lastModifiedBy>Настасся Роўда</cp:lastModifiedBy>
  <cp:revision>6</cp:revision>
  <dcterms:created xsi:type="dcterms:W3CDTF">2016-04-11T17:32:03Z</dcterms:created>
  <dcterms:modified xsi:type="dcterms:W3CDTF">2016-04-11T18:40:28Z</dcterms:modified>
</cp:coreProperties>
</file>