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autosport.by/up/news/article/images/2012/summer/bagna_razvedka_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ebmandry.com/images/stories/2015/01/924/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fishki.net/picsw/022011/04/bonus/zhaba/t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sz="12000" b="1" dirty="0" smtClean="0"/>
              <a:t>Балота</a:t>
            </a:r>
            <a:endParaRPr lang="be-BY" sz="1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3" y="1112520"/>
            <a:ext cx="365760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0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sz="4500" dirty="0"/>
              <a:t>Марошка</a:t>
            </a:r>
          </a:p>
          <a:p>
            <a:r>
              <a:rPr lang="be-BY" sz="4500" dirty="0"/>
              <a:t>Верас</a:t>
            </a:r>
          </a:p>
          <a:p>
            <a:r>
              <a:rPr lang="be-BY" sz="4500" dirty="0"/>
              <a:t>Багун (рус. багульник)</a:t>
            </a:r>
          </a:p>
          <a:p>
            <a:r>
              <a:rPr lang="be-BY" sz="4500" dirty="0"/>
              <a:t>Падвей (рус. пушица)</a:t>
            </a:r>
          </a:p>
          <a:p>
            <a:r>
              <a:rPr lang="be-BY" sz="4500" dirty="0"/>
              <a:t>Брусніцы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52743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/>
              <a:t>Балота:</a:t>
            </a:r>
            <a:r>
              <a:rPr lang="be-BY" dirty="0"/>
              <a:t/>
            </a:r>
            <a:br>
              <a:rPr lang="be-BY" dirty="0"/>
            </a:b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e-BY" sz="5000" dirty="0" smtClean="0"/>
              <a:t>захоўвае </a:t>
            </a:r>
            <a:r>
              <a:rPr lang="be-BY" sz="5000" dirty="0"/>
              <a:t>біялагічную і ландшафтную разнастайнасць;</a:t>
            </a:r>
            <a:endParaRPr lang="be-BY" sz="5000" dirty="0"/>
          </a:p>
          <a:p>
            <a:r>
              <a:rPr lang="be-BY" sz="5000" dirty="0" smtClean="0"/>
              <a:t>ачышчае </a:t>
            </a:r>
            <a:r>
              <a:rPr lang="be-BY" sz="5000" dirty="0"/>
              <a:t>паветра і ўвільгатняе яго;</a:t>
            </a:r>
            <a:endParaRPr lang="be-BY" sz="5000" dirty="0"/>
          </a:p>
          <a:p>
            <a:r>
              <a:rPr lang="be-BY" sz="5000" dirty="0" smtClean="0"/>
              <a:t>рэгулюе </a:t>
            </a:r>
            <a:r>
              <a:rPr lang="be-BY" sz="5000" dirty="0"/>
              <a:t>водны рэжым;</a:t>
            </a:r>
            <a:endParaRPr lang="be-BY" sz="5000" dirty="0"/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46837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/>
              <a:t>Балота:</a:t>
            </a:r>
            <a:r>
              <a:rPr lang="be-BY" dirty="0"/>
              <a:t/>
            </a:r>
            <a:br>
              <a:rPr lang="be-BY" dirty="0"/>
            </a:b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e-BY" sz="4000" dirty="0"/>
              <a:t>змякчае мікраклімат;</a:t>
            </a:r>
            <a:endParaRPr lang="be-BY" sz="4000" dirty="0"/>
          </a:p>
          <a:p>
            <a:r>
              <a:rPr lang="be-BY" sz="4000" dirty="0" smtClean="0"/>
              <a:t>захоўвае </a:t>
            </a:r>
            <a:r>
              <a:rPr lang="be-BY" sz="4000" dirty="0"/>
              <a:t>чыстай прэсную ваду, сілкуе рэкі, ручаі, крыніцы і калодзежы;</a:t>
            </a:r>
            <a:endParaRPr lang="be-BY" sz="4000" dirty="0"/>
          </a:p>
          <a:p>
            <a:r>
              <a:rPr lang="be-BY" sz="4000" dirty="0" smtClean="0"/>
              <a:t>назапашвае </a:t>
            </a:r>
            <a:r>
              <a:rPr lang="be-BY" sz="4000" dirty="0"/>
              <a:t>СО2 (вуглякіслы газ) і зніжае працэс пацяплення клімату.</a:t>
            </a:r>
            <a:r>
              <a:rPr lang="be-BY" sz="4000" dirty="0"/>
              <a:t> </a:t>
            </a:r>
            <a:endParaRPr lang="be-BY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342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/>
              <a:t>Балота:</a:t>
            </a:r>
            <a:r>
              <a:rPr lang="be-BY" dirty="0"/>
              <a:t/>
            </a:r>
            <a:br>
              <a:rPr lang="be-BY" dirty="0"/>
            </a:b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4526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sz="5000" b="1" dirty="0"/>
              <a:t>Балота, багна</a:t>
            </a:r>
          </a:p>
          <a:p>
            <a:r>
              <a:rPr lang="be-BY" sz="5000" b="1" dirty="0"/>
              <a:t>Твань (рус. топь)</a:t>
            </a:r>
          </a:p>
          <a:p>
            <a:r>
              <a:rPr lang="be-BY" sz="5000" b="1" dirty="0"/>
              <a:t>Дрыгва (рус. трясина)</a:t>
            </a:r>
          </a:p>
          <a:p>
            <a:endParaRPr lang="be-BY" dirty="0"/>
          </a:p>
        </p:txBody>
      </p:sp>
      <p:pic>
        <p:nvPicPr>
          <p:cNvPr id="1026" name="Picture 2" descr="http://autosport.by/up/news/article/images/2012/summer/bagna_razvedka_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2" y="322359"/>
            <a:ext cx="4630737" cy="346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89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sz="6000" b="1" dirty="0"/>
              <a:t>Нізіннае балота</a:t>
            </a:r>
          </a:p>
          <a:p>
            <a:r>
              <a:rPr lang="be-BY" sz="6000" b="1" dirty="0"/>
              <a:t>Пераходнае балота</a:t>
            </a:r>
          </a:p>
          <a:p>
            <a:r>
              <a:rPr lang="be-BY" sz="6000" b="1" dirty="0"/>
              <a:t>Верхавое балота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10693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e-BY" sz="6000" b="1" dirty="0"/>
              <a:t>Тарфяное радовішча (рус. </a:t>
            </a:r>
            <a:r>
              <a:rPr lang="ru-RU" sz="6000" b="1" dirty="0"/>
              <a:t>торфяное месторождение)</a:t>
            </a:r>
            <a:endParaRPr lang="be-BY" sz="6000" b="1" dirty="0"/>
          </a:p>
          <a:p>
            <a:r>
              <a:rPr lang="ru-RU" sz="6000" b="1" dirty="0"/>
              <a:t>Т</a:t>
            </a:r>
            <a:r>
              <a:rPr lang="be-BY" sz="6000" b="1" dirty="0"/>
              <a:t>орф</a:t>
            </a:r>
          </a:p>
          <a:p>
            <a:r>
              <a:rPr lang="ru-RU" sz="6000" b="1" dirty="0"/>
              <a:t>Т</a:t>
            </a:r>
            <a:r>
              <a:rPr lang="be-BY" sz="6000" b="1" dirty="0"/>
              <a:t>арфянік 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88148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500" b="1" dirty="0"/>
              <a:t>Г</a:t>
            </a:r>
            <a:r>
              <a:rPr lang="be-BY" sz="4500" b="1" dirty="0"/>
              <a:t>рэбля</a:t>
            </a:r>
            <a:r>
              <a:rPr lang="ru-RU" sz="4500" b="1" dirty="0"/>
              <a:t> (рус. гать)</a:t>
            </a:r>
            <a:endParaRPr lang="be-BY" sz="4500" b="1" dirty="0"/>
          </a:p>
          <a:p>
            <a:r>
              <a:rPr lang="ru-RU" sz="4500" b="1" dirty="0"/>
              <a:t>М</a:t>
            </a:r>
            <a:r>
              <a:rPr lang="be-BY" sz="4500" b="1" dirty="0"/>
              <a:t>ача́жына</a:t>
            </a:r>
          </a:p>
          <a:p>
            <a:r>
              <a:rPr lang="ru-RU" sz="4500" b="1" dirty="0"/>
              <a:t>Б</a:t>
            </a:r>
            <a:r>
              <a:rPr lang="be-BY" sz="4500" b="1" dirty="0"/>
              <a:t>алотаход (балотаступы)</a:t>
            </a:r>
          </a:p>
          <a:p>
            <a:r>
              <a:rPr lang="ru-RU" sz="4500" b="1" dirty="0"/>
              <a:t>П</a:t>
            </a:r>
            <a:r>
              <a:rPr lang="be-BY" sz="4500" b="1" dirty="0"/>
              <a:t>лаціна</a:t>
            </a:r>
          </a:p>
          <a:p>
            <a:r>
              <a:rPr lang="be-BY" sz="4500" b="1" dirty="0"/>
              <a:t>Рамсарская канвенцыя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7435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e-BY" sz="4000" b="1" dirty="0"/>
              <a:t>Паганскія балотныя Багі:</a:t>
            </a:r>
          </a:p>
          <a:p>
            <a:r>
              <a:rPr lang="be-BY" sz="4000" b="1" dirty="0"/>
              <a:t>Кікімара балотная</a:t>
            </a:r>
          </a:p>
          <a:p>
            <a:r>
              <a:rPr lang="be-BY" sz="4000" b="1" dirty="0"/>
              <a:t>Балотнік</a:t>
            </a:r>
          </a:p>
          <a:p>
            <a:r>
              <a:rPr lang="be-BY" sz="4000" b="1" dirty="0"/>
              <a:t>Багнік</a:t>
            </a:r>
          </a:p>
          <a:p>
            <a:r>
              <a:rPr lang="be-BY" sz="4000" b="1" dirty="0"/>
              <a:t>Аржавень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96489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e-BY" sz="4000" b="1" dirty="0"/>
              <a:t>Насельнікі балот:</a:t>
            </a:r>
          </a:p>
          <a:p>
            <a:r>
              <a:rPr lang="be-BY" sz="4000" b="1" dirty="0"/>
              <a:t>Стракозы</a:t>
            </a:r>
            <a:r>
              <a:rPr lang="ru-RU" sz="4000" b="1" dirty="0"/>
              <a:t> (</a:t>
            </a:r>
            <a:r>
              <a:rPr lang="be-BY" sz="4000" b="1" dirty="0"/>
              <a:t>прыгожая нехаленiя</a:t>
            </a:r>
            <a:r>
              <a:rPr lang="ru-RU" sz="4000" b="1" dirty="0"/>
              <a:t>, б</a:t>
            </a:r>
            <a:r>
              <a:rPr lang="be-BY" sz="4000" b="1" dirty="0"/>
              <a:t>елавалосае каромысла</a:t>
            </a:r>
            <a:r>
              <a:rPr lang="ru-RU" sz="4000" b="1" dirty="0"/>
              <a:t>)</a:t>
            </a:r>
            <a:endParaRPr lang="be-BY" sz="4000" b="1" dirty="0"/>
          </a:p>
          <a:p>
            <a:r>
              <a:rPr lang="be-BY" sz="4000" b="1" dirty="0"/>
              <a:t>Камар</a:t>
            </a:r>
          </a:p>
          <a:p>
            <a:r>
              <a:rPr lang="be-BY" sz="4000" b="1" dirty="0"/>
              <a:t>Журавель шэры</a:t>
            </a:r>
          </a:p>
          <a:p>
            <a:r>
              <a:rPr lang="be-BY" sz="4000" b="1" dirty="0"/>
              <a:t>Вяртлявая чаротаўка (рус вертлявая камышевка)</a:t>
            </a:r>
          </a:p>
          <a:p>
            <a:endParaRPr lang="be-BY" dirty="0"/>
          </a:p>
        </p:txBody>
      </p:sp>
      <p:pic>
        <p:nvPicPr>
          <p:cNvPr id="3074" name="Picture 2" descr="http://webmandry.com/images/stories/2015/01/924/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34" y="3705892"/>
            <a:ext cx="2865437" cy="254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84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e-BY" sz="5000" b="1" dirty="0"/>
              <a:t>Белая курапатка</a:t>
            </a:r>
          </a:p>
          <a:p>
            <a:r>
              <a:rPr lang="be-BY" sz="5000" b="1" dirty="0"/>
              <a:t>Вялікі арлец (вялікі падворлік)</a:t>
            </a:r>
          </a:p>
          <a:p>
            <a:r>
              <a:rPr lang="be-BY" sz="5000" b="1" dirty="0"/>
              <a:t>Баталён (рус. турухтан)</a:t>
            </a:r>
          </a:p>
          <a:p>
            <a:r>
              <a:rPr lang="be-BY" sz="5000" b="1" dirty="0"/>
              <a:t>Балотная чарапаха</a:t>
            </a:r>
          </a:p>
          <a:p>
            <a:endParaRPr lang="be-BY" dirty="0"/>
          </a:p>
        </p:txBody>
      </p:sp>
      <p:pic>
        <p:nvPicPr>
          <p:cNvPr id="2050" name="Picture 2" descr="http://fishki.net/picsw/022011/04/bonus/zhaba/tn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98" y="452718"/>
            <a:ext cx="342426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31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e-BY" sz="3500" b="1" dirty="0"/>
              <a:t>Расліны:</a:t>
            </a:r>
          </a:p>
          <a:p>
            <a:r>
              <a:rPr lang="be-BY" sz="3500" b="1" dirty="0"/>
              <a:t>Мох:</a:t>
            </a:r>
          </a:p>
          <a:p>
            <a:r>
              <a:rPr lang="be-BY" sz="3500" b="1" dirty="0"/>
              <a:t>- сфагнум (утваральнік торфу);</a:t>
            </a:r>
          </a:p>
          <a:p>
            <a:r>
              <a:rPr lang="be-BY" sz="3500" b="1" dirty="0"/>
              <a:t>- зязюлін лён (на падсушаных балотах)</a:t>
            </a:r>
          </a:p>
          <a:p>
            <a:r>
              <a:rPr lang="be-BY" sz="3500" b="1" dirty="0"/>
              <a:t>Журавіны (рус. клюква)</a:t>
            </a:r>
          </a:p>
          <a:p>
            <a:r>
              <a:rPr lang="be-BY" sz="3500" b="1" dirty="0"/>
              <a:t>Асака </a:t>
            </a:r>
          </a:p>
          <a:p>
            <a:endParaRPr lang="be-BY" sz="3500" b="1" dirty="0"/>
          </a:p>
        </p:txBody>
      </p:sp>
      <p:pic>
        <p:nvPicPr>
          <p:cNvPr id="4098" name="Picture 2" descr="http://sovetclub.ru/tim/bfa87c82a3a727c9a19be94c50516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51" y="250190"/>
            <a:ext cx="4740223" cy="320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15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190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Балота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Балота: </vt:lpstr>
      <vt:lpstr>Балота: </vt:lpstr>
      <vt:lpstr>Балота: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Балота</dc:title>
  <dc:creator>ГЛ</dc:creator>
  <cp:lastModifiedBy>ГЛ</cp:lastModifiedBy>
  <cp:revision>1</cp:revision>
  <dcterms:created xsi:type="dcterms:W3CDTF">2015-12-21T14:28:01Z</dcterms:created>
  <dcterms:modified xsi:type="dcterms:W3CDTF">2015-12-21T14:34:25Z</dcterms:modified>
</cp:coreProperties>
</file>