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776A0-36DC-4BB8-BB38-3751BAA5516C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7271-032B-4C55-92AF-3C4DC8C08F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1.goodfon.ru/original/5000x3750/a/5f/hearts-design-romantic-7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7684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4143404" cy="3857652"/>
          </a:xfrm>
        </p:spPr>
        <p:txBody>
          <a:bodyPr/>
          <a:lstStyle/>
          <a:p>
            <a:r>
              <a:rPr lang="be-BY" b="1" dirty="0" smtClean="0"/>
              <a:t>Брытанскія навукоўцы зноў сцвярджаюць…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irpps.ru/fon-dlja-prezentacii/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52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</a:t>
            </a:r>
            <a:r>
              <a:rPr lang="ru-RU" b="1" dirty="0" err="1"/>
              <a:t>Каханне</a:t>
            </a:r>
            <a:r>
              <a:rPr lang="ru-RU" b="1" dirty="0"/>
              <a:t> </a:t>
            </a:r>
            <a:r>
              <a:rPr lang="ru-RU" b="1" dirty="0" err="1"/>
              <a:t>дзейнічае</a:t>
            </a:r>
            <a:r>
              <a:rPr lang="ru-RU" b="1" dirty="0"/>
              <a:t>, як </a:t>
            </a:r>
            <a:r>
              <a:rPr lang="ru-RU" b="1" dirty="0" err="1" smtClean="0"/>
              <a:t>наркотык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just"/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Аналізуючы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тамаграфію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мозгу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закаханага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чалавека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можна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заўважыць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цікавую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дэталь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будуць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моцна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ўзбуджаныя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дзве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зоны,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адказныя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г.зв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сістэму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ўзнагародаў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Гэтак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ўздзейвае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дафамін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рэчыва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якое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выклікае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пачуццё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задавальнення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Цікава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што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настолькі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ж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моцна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гэтыя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зоны мозгу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рэагуюць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толькі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какаін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rpps.ru/fon-dlja-prezentacii/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52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Каханне</a:t>
            </a:r>
            <a:r>
              <a:rPr lang="ru-RU" b="1" dirty="0"/>
              <a:t> як </a:t>
            </a:r>
            <a:r>
              <a:rPr lang="ru-RU" b="1" dirty="0" err="1"/>
              <a:t>спосаб</a:t>
            </a:r>
            <a:r>
              <a:rPr lang="ru-RU" b="1" dirty="0"/>
              <a:t> </a:t>
            </a:r>
            <a:r>
              <a:rPr lang="ru-RU" b="1" dirty="0" err="1"/>
              <a:t>выжывання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7207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У </a:t>
            </a:r>
            <a:r>
              <a:rPr lang="ru-RU" dirty="0" err="1"/>
              <a:t>жывёлінаў</a:t>
            </a:r>
            <a:r>
              <a:rPr lang="ru-RU" dirty="0"/>
              <a:t>, </a:t>
            </a:r>
            <a:r>
              <a:rPr lang="ru-RU" dirty="0" err="1"/>
              <a:t>якія</a:t>
            </a:r>
            <a:r>
              <a:rPr lang="ru-RU" dirty="0"/>
              <a:t> </a:t>
            </a:r>
            <a:r>
              <a:rPr lang="ru-RU" dirty="0" err="1"/>
              <a:t>ствараюць</a:t>
            </a:r>
            <a:r>
              <a:rPr lang="ru-RU" dirty="0"/>
              <a:t> </a:t>
            </a:r>
            <a:r>
              <a:rPr lang="ru-RU" dirty="0" err="1"/>
              <a:t>доўгатэрміновыя</a:t>
            </a:r>
            <a:r>
              <a:rPr lang="ru-RU" dirty="0"/>
              <a:t> пары, </a:t>
            </a:r>
            <a:r>
              <a:rPr lang="ru-RU" dirty="0" err="1"/>
              <a:t>ёсць</a:t>
            </a:r>
            <a:r>
              <a:rPr lang="ru-RU" dirty="0"/>
              <a:t> </a:t>
            </a:r>
            <a:r>
              <a:rPr lang="ru-RU" dirty="0" err="1"/>
              <a:t>тры</a:t>
            </a:r>
            <a:r>
              <a:rPr lang="ru-RU" dirty="0"/>
              <a:t> </a:t>
            </a:r>
            <a:r>
              <a:rPr lang="ru-RU" dirty="0" err="1"/>
              <a:t>стадыі</a:t>
            </a:r>
            <a:r>
              <a:rPr lang="ru-RU" dirty="0"/>
              <a:t> </a:t>
            </a:r>
            <a:r>
              <a:rPr lang="ru-RU" dirty="0" err="1"/>
              <a:t>ў</a:t>
            </a:r>
            <a:r>
              <a:rPr lang="ru-RU" dirty="0"/>
              <a:t> </a:t>
            </a:r>
            <a:r>
              <a:rPr lang="ru-RU" dirty="0" err="1"/>
              <a:t>стасунках</a:t>
            </a:r>
            <a:r>
              <a:rPr lang="ru-RU" dirty="0"/>
              <a:t>: </a:t>
            </a:r>
            <a:r>
              <a:rPr lang="ru-RU" b="1" dirty="0" err="1"/>
              <a:t>жаданне</a:t>
            </a:r>
            <a:r>
              <a:rPr lang="ru-RU" b="1" dirty="0"/>
              <a:t>, </a:t>
            </a:r>
            <a:r>
              <a:rPr lang="ru-RU" b="1" dirty="0" err="1"/>
              <a:t>зацікаўленасць</a:t>
            </a:r>
            <a:r>
              <a:rPr lang="ru-RU" b="1" dirty="0"/>
              <a:t>, </a:t>
            </a:r>
            <a:r>
              <a:rPr lang="ru-RU" b="1" dirty="0" err="1"/>
              <a:t>прывязанасць</a:t>
            </a:r>
            <a:r>
              <a:rPr lang="ru-RU" dirty="0"/>
              <a:t>. 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rpps.ru/fon-dlja-prezentacii/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523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Жаданне</a:t>
            </a:r>
            <a:r>
              <a:rPr lang="ru-RU" dirty="0" smtClean="0"/>
              <a:t> – </a:t>
            </a:r>
            <a:r>
              <a:rPr lang="ru-RU" dirty="0" err="1" smtClean="0"/>
              <a:t>гэта</a:t>
            </a:r>
            <a:r>
              <a:rPr lang="ru-RU" dirty="0" smtClean="0"/>
              <a:t> не </a:t>
            </a:r>
            <a:r>
              <a:rPr lang="ru-RU" dirty="0" err="1" smtClean="0"/>
              <a:t>скіраваны</a:t>
            </a:r>
            <a:r>
              <a:rPr lang="ru-RU" dirty="0" smtClean="0"/>
              <a:t> на </a:t>
            </a:r>
            <a:r>
              <a:rPr lang="ru-RU" dirty="0" err="1" smtClean="0"/>
              <a:t>кагосьці</a:t>
            </a:r>
            <a:r>
              <a:rPr lang="ru-RU" dirty="0" smtClean="0"/>
              <a:t> </a:t>
            </a:r>
            <a:r>
              <a:rPr lang="ru-RU" dirty="0" err="1" smtClean="0"/>
              <a:t>пэўнага</a:t>
            </a:r>
            <a:r>
              <a:rPr lang="ru-RU" dirty="0" smtClean="0"/>
              <a:t> сексуальны драйв, </a:t>
            </a:r>
            <a:r>
              <a:rPr lang="ru-RU" dirty="0" err="1" smtClean="0"/>
              <a:t>гэта</a:t>
            </a:r>
            <a:r>
              <a:rPr lang="ru-RU" dirty="0" smtClean="0"/>
              <a:t> </a:t>
            </a:r>
            <a:r>
              <a:rPr lang="ru-RU" dirty="0" err="1" smtClean="0"/>
              <a:t>выяўленне</a:t>
            </a:r>
            <a:r>
              <a:rPr lang="ru-RU" dirty="0" smtClean="0"/>
              <a:t> </a:t>
            </a:r>
            <a:r>
              <a:rPr lang="ru-RU" dirty="0" err="1" smtClean="0"/>
              <a:t>базавай</a:t>
            </a:r>
            <a:r>
              <a:rPr lang="ru-RU" dirty="0" smtClean="0"/>
              <a:t> </a:t>
            </a:r>
            <a:r>
              <a:rPr lang="ru-RU" dirty="0" err="1" smtClean="0"/>
              <a:t>неабходнасці</a:t>
            </a:r>
            <a:r>
              <a:rPr lang="ru-RU" dirty="0" smtClean="0"/>
              <a:t>, як, </a:t>
            </a:r>
            <a:r>
              <a:rPr lang="ru-RU" dirty="0" err="1" smtClean="0"/>
              <a:t>напрыклад</a:t>
            </a:r>
            <a:r>
              <a:rPr lang="ru-RU" dirty="0" smtClean="0"/>
              <a:t>, </a:t>
            </a:r>
            <a:r>
              <a:rPr lang="ru-RU" dirty="0" err="1" smtClean="0"/>
              <a:t>голад</a:t>
            </a:r>
            <a:r>
              <a:rPr lang="ru-RU" dirty="0" smtClean="0"/>
              <a:t>, </a:t>
            </a:r>
            <a:r>
              <a:rPr lang="ru-RU" dirty="0" err="1" smtClean="0"/>
              <a:t>смага</a:t>
            </a:r>
            <a:r>
              <a:rPr lang="ru-RU" dirty="0" smtClean="0"/>
              <a:t>, сексуальная </a:t>
            </a:r>
            <a:r>
              <a:rPr lang="ru-RU" dirty="0" err="1" smtClean="0"/>
              <a:t>цяга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Зацікаўленасць</a:t>
            </a:r>
            <a:r>
              <a:rPr lang="ru-RU" dirty="0" smtClean="0"/>
              <a:t> – </a:t>
            </a:r>
            <a:r>
              <a:rPr lang="ru-RU" dirty="0" err="1" smtClean="0"/>
              <a:t>гэта</a:t>
            </a:r>
            <a:r>
              <a:rPr lang="ru-RU" dirty="0" smtClean="0"/>
              <a:t> </a:t>
            </a:r>
            <a:r>
              <a:rPr lang="ru-RU" dirty="0" err="1" smtClean="0"/>
              <a:t>ўжо</a:t>
            </a:r>
            <a:r>
              <a:rPr lang="ru-RU" dirty="0" smtClean="0"/>
              <a:t> </a:t>
            </a:r>
            <a:r>
              <a:rPr lang="ru-RU" dirty="0" err="1" smtClean="0"/>
              <a:t>фіксацыя</a:t>
            </a:r>
            <a:r>
              <a:rPr lang="ru-RU" dirty="0" smtClean="0"/>
              <a:t> на </a:t>
            </a:r>
            <a:r>
              <a:rPr lang="ru-RU" dirty="0" err="1" smtClean="0"/>
              <a:t>пэўным</a:t>
            </a:r>
            <a:r>
              <a:rPr lang="ru-RU" dirty="0" smtClean="0"/>
              <a:t> </a:t>
            </a:r>
            <a:r>
              <a:rPr lang="ru-RU" dirty="0" err="1" smtClean="0"/>
              <a:t>аб'екце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Прывязанасць</a:t>
            </a:r>
            <a:r>
              <a:rPr lang="ru-RU" dirty="0" smtClean="0"/>
              <a:t> – </a:t>
            </a:r>
            <a:r>
              <a:rPr lang="ru-RU" dirty="0" err="1" smtClean="0"/>
              <a:t>гэта</a:t>
            </a:r>
            <a:r>
              <a:rPr lang="ru-RU" dirty="0" smtClean="0"/>
              <a:t> </a:t>
            </a:r>
            <a:r>
              <a:rPr lang="ru-RU" dirty="0" err="1" smtClean="0"/>
              <a:t>трывалая</a:t>
            </a:r>
            <a:r>
              <a:rPr lang="ru-RU" dirty="0" smtClean="0"/>
              <a:t> </a:t>
            </a:r>
            <a:r>
              <a:rPr lang="ru-RU" dirty="0" err="1" smtClean="0"/>
              <a:t>сувязь</a:t>
            </a:r>
            <a:r>
              <a:rPr lang="ru-RU" dirty="0" smtClean="0"/>
              <a:t>, </a:t>
            </a:r>
            <a:r>
              <a:rPr lang="ru-RU" dirty="0" err="1" smtClean="0"/>
              <a:t>разлічаная</a:t>
            </a:r>
            <a:r>
              <a:rPr lang="ru-RU" dirty="0" smtClean="0"/>
              <a:t> на </a:t>
            </a:r>
            <a:r>
              <a:rPr lang="ru-RU" dirty="0" err="1" smtClean="0"/>
              <a:t>доўгатэрміновую</a:t>
            </a:r>
            <a:r>
              <a:rPr lang="ru-RU" dirty="0" smtClean="0"/>
              <a:t> </a:t>
            </a:r>
            <a:r>
              <a:rPr lang="ru-RU" dirty="0" err="1" smtClean="0"/>
              <a:t>праграму</a:t>
            </a:r>
            <a:r>
              <a:rPr lang="ru-RU" dirty="0" smtClean="0"/>
              <a:t> </a:t>
            </a:r>
            <a:r>
              <a:rPr lang="ru-RU" dirty="0" err="1" smtClean="0"/>
              <a:t>размнажэння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rpps.ru/fon-dlja-prezentacii/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523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just"/>
            <a:r>
              <a:rPr lang="ru-RU" dirty="0" err="1" smtClean="0"/>
              <a:t>Навукоўцы</a:t>
            </a:r>
            <a:r>
              <a:rPr lang="ru-RU" dirty="0" smtClean="0"/>
              <a:t> </a:t>
            </a:r>
            <a:r>
              <a:rPr lang="ru-RU" dirty="0" err="1" smtClean="0"/>
              <a:t>перакананыя</a:t>
            </a:r>
            <a:r>
              <a:rPr lang="ru-RU" dirty="0" smtClean="0"/>
              <a:t>, </a:t>
            </a:r>
            <a:r>
              <a:rPr lang="ru-RU" dirty="0" err="1" smtClean="0"/>
              <a:t>што</a:t>
            </a:r>
            <a:r>
              <a:rPr lang="ru-RU" dirty="0" smtClean="0"/>
              <a:t> </a:t>
            </a:r>
            <a:r>
              <a:rPr lang="ru-RU" dirty="0" err="1" smtClean="0"/>
              <a:t>рамантычнае</a:t>
            </a:r>
            <a:r>
              <a:rPr lang="ru-RU" dirty="0" smtClean="0"/>
              <a:t> </a:t>
            </a:r>
            <a:r>
              <a:rPr lang="ru-RU" dirty="0" err="1" smtClean="0"/>
              <a:t>каханне</a:t>
            </a:r>
            <a:r>
              <a:rPr lang="ru-RU" dirty="0" smtClean="0"/>
              <a:t> </a:t>
            </a:r>
            <a:r>
              <a:rPr lang="ru-RU" dirty="0" err="1" smtClean="0"/>
              <a:t>людзей</a:t>
            </a:r>
            <a:r>
              <a:rPr lang="ru-RU" dirty="0" smtClean="0"/>
              <a:t> – </a:t>
            </a:r>
            <a:r>
              <a:rPr lang="ru-RU" dirty="0" err="1" smtClean="0"/>
              <a:t>гэта</a:t>
            </a:r>
            <a:r>
              <a:rPr lang="ru-RU" dirty="0" smtClean="0"/>
              <a:t> </a:t>
            </a:r>
            <a:r>
              <a:rPr lang="ru-RU" dirty="0" err="1" smtClean="0"/>
              <a:t>відазмененая</a:t>
            </a:r>
            <a:r>
              <a:rPr lang="ru-RU" dirty="0" smtClean="0"/>
              <a:t> форма </a:t>
            </a:r>
            <a:r>
              <a:rPr lang="ru-RU" dirty="0" err="1" smtClean="0"/>
              <a:t>зацікаўлення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жывёлінаў</a:t>
            </a:r>
            <a:r>
              <a:rPr lang="ru-RU" dirty="0" smtClean="0"/>
              <a:t>. Яна </a:t>
            </a:r>
            <a:r>
              <a:rPr lang="ru-RU" dirty="0" err="1" smtClean="0"/>
              <a:t>з'явілася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нашых</a:t>
            </a:r>
            <a:r>
              <a:rPr lang="ru-RU" dirty="0" smtClean="0"/>
              <a:t> </a:t>
            </a:r>
            <a:r>
              <a:rPr lang="ru-RU" dirty="0" err="1" smtClean="0"/>
              <a:t>продкаў</a:t>
            </a:r>
            <a:r>
              <a:rPr lang="ru-RU" dirty="0" smtClean="0"/>
              <a:t> як </a:t>
            </a:r>
            <a:r>
              <a:rPr lang="ru-RU" dirty="0" err="1" smtClean="0"/>
              <a:t>спосаб</a:t>
            </a:r>
            <a:r>
              <a:rPr lang="ru-RU" dirty="0" smtClean="0"/>
              <a:t> </a:t>
            </a:r>
            <a:r>
              <a:rPr lang="ru-RU" dirty="0" err="1" smtClean="0"/>
              <a:t>выжывання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дапамагае</a:t>
            </a:r>
            <a:r>
              <a:rPr lang="ru-RU" dirty="0" smtClean="0"/>
              <a:t> </a:t>
            </a:r>
            <a:r>
              <a:rPr lang="ru-RU" dirty="0" err="1" smtClean="0"/>
              <a:t>эканоміць</a:t>
            </a:r>
            <a:r>
              <a:rPr lang="ru-RU" dirty="0" smtClean="0"/>
              <a:t> </a:t>
            </a:r>
            <a:r>
              <a:rPr lang="ru-RU" dirty="0" err="1" smtClean="0"/>
              <a:t>намаганні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раскідацца</a:t>
            </a:r>
            <a:r>
              <a:rPr lang="ru-RU" dirty="0" smtClean="0"/>
              <a:t>, а </a:t>
            </a:r>
            <a:r>
              <a:rPr lang="ru-RU" dirty="0" err="1" smtClean="0"/>
              <a:t>знаходзіць</a:t>
            </a:r>
            <a:r>
              <a:rPr lang="ru-RU" dirty="0" smtClean="0"/>
              <a:t> </a:t>
            </a:r>
            <a:r>
              <a:rPr lang="ru-RU" dirty="0" err="1" smtClean="0"/>
              <a:t>аднаго</a:t>
            </a:r>
            <a:r>
              <a:rPr lang="ru-RU" dirty="0" smtClean="0"/>
              <a:t> партнёра </a:t>
            </a:r>
            <a:r>
              <a:rPr lang="ru-RU" dirty="0" err="1" smtClean="0"/>
              <a:t>дзеля</a:t>
            </a:r>
            <a:r>
              <a:rPr lang="ru-RU" dirty="0" smtClean="0"/>
              <a:t> </a:t>
            </a:r>
            <a:r>
              <a:rPr lang="ru-RU" dirty="0" err="1" smtClean="0"/>
              <a:t>працягу</a:t>
            </a:r>
            <a:r>
              <a:rPr lang="ru-RU" dirty="0" smtClean="0"/>
              <a:t> роду.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rpps.ru/fon-dlja-prezentacii/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52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3. </a:t>
            </a:r>
            <a:r>
              <a:rPr lang="ru-RU" b="1" dirty="0" err="1"/>
              <a:t>Каханне</a:t>
            </a:r>
            <a:r>
              <a:rPr lang="ru-RU" b="1" dirty="0"/>
              <a:t> </a:t>
            </a:r>
            <a:r>
              <a:rPr lang="ru-RU" b="1" dirty="0" err="1"/>
              <a:t>доўжыцца</a:t>
            </a:r>
            <a:r>
              <a:rPr lang="ru-RU" b="1" dirty="0"/>
              <a:t> ад 1,5 да 3 </a:t>
            </a:r>
            <a:r>
              <a:rPr lang="ru-RU" b="1" dirty="0" err="1"/>
              <a:t>гадоў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Тут </a:t>
            </a:r>
            <a:r>
              <a:rPr lang="ru-RU" dirty="0" err="1"/>
              <a:t>ёсць</a:t>
            </a:r>
            <a:r>
              <a:rPr lang="ru-RU" dirty="0"/>
              <a:t> </a:t>
            </a:r>
            <a:r>
              <a:rPr lang="ru-RU" dirty="0" err="1"/>
              <a:t>біялагічны</a:t>
            </a:r>
            <a:r>
              <a:rPr lang="ru-RU" dirty="0"/>
              <a:t> </a:t>
            </a:r>
            <a:r>
              <a:rPr lang="ru-RU" dirty="0" err="1"/>
              <a:t>сэнс</a:t>
            </a:r>
            <a:r>
              <a:rPr lang="ru-RU" dirty="0"/>
              <a:t>: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тэрмін</a:t>
            </a:r>
            <a:r>
              <a:rPr lang="ru-RU" dirty="0"/>
              <a:t> </a:t>
            </a:r>
            <a:r>
              <a:rPr lang="ru-RU" dirty="0" err="1"/>
              <a:t>гарантаваў</a:t>
            </a:r>
            <a:r>
              <a:rPr lang="ru-RU" dirty="0"/>
              <a:t> </a:t>
            </a:r>
            <a:r>
              <a:rPr lang="ru-RU" dirty="0" err="1"/>
              <a:t>яшчэ</a:t>
            </a:r>
            <a:r>
              <a:rPr lang="ru-RU" dirty="0"/>
              <a:t> </a:t>
            </a:r>
            <a:r>
              <a:rPr lang="ru-RU" dirty="0" err="1"/>
              <a:t>ў</a:t>
            </a:r>
            <a:r>
              <a:rPr lang="ru-RU" dirty="0"/>
              <a:t> часы </a:t>
            </a:r>
            <a:r>
              <a:rPr lang="ru-RU" dirty="0" err="1"/>
              <a:t>нашых</a:t>
            </a:r>
            <a:r>
              <a:rPr lang="ru-RU" dirty="0"/>
              <a:t> </a:t>
            </a:r>
            <a:r>
              <a:rPr lang="ru-RU" dirty="0" err="1"/>
              <a:t>продкаў</a:t>
            </a:r>
            <a:r>
              <a:rPr lang="ru-RU" dirty="0"/>
              <a:t> </a:t>
            </a:r>
            <a:r>
              <a:rPr lang="ru-RU" dirty="0" err="1"/>
              <a:t>удзел</a:t>
            </a:r>
            <a:r>
              <a:rPr lang="ru-RU" dirty="0"/>
              <a:t> </a:t>
            </a:r>
            <a:r>
              <a:rPr lang="ru-RU" dirty="0" err="1"/>
              <a:t>бацькі</a:t>
            </a:r>
            <a:r>
              <a:rPr lang="ru-RU" dirty="0"/>
              <a:t> </a:t>
            </a:r>
            <a:r>
              <a:rPr lang="ru-RU" dirty="0" err="1"/>
              <a:t>ў</a:t>
            </a:r>
            <a:r>
              <a:rPr lang="ru-RU" dirty="0"/>
              <a:t> </a:t>
            </a:r>
            <a:r>
              <a:rPr lang="ru-RU" dirty="0" err="1"/>
              <a:t>першых</a:t>
            </a:r>
            <a:r>
              <a:rPr lang="ru-RU" dirty="0"/>
              <a:t>, самых </a:t>
            </a:r>
            <a:r>
              <a:rPr lang="ru-RU" dirty="0" err="1"/>
              <a:t>цяжкіх</a:t>
            </a:r>
            <a:r>
              <a:rPr lang="ru-RU" dirty="0"/>
              <a:t> месяцах </a:t>
            </a:r>
            <a:r>
              <a:rPr lang="ru-RU" dirty="0" err="1"/>
              <a:t>жыцця</a:t>
            </a:r>
            <a:r>
              <a:rPr lang="ru-RU" dirty="0"/>
              <a:t> </a:t>
            </a:r>
            <a:r>
              <a:rPr lang="ru-RU" dirty="0" err="1"/>
              <a:t>маці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дзіцяці</a:t>
            </a:r>
            <a:r>
              <a:rPr lang="ru-RU" dirty="0"/>
              <a:t>. Але </a:t>
            </a:r>
            <a:r>
              <a:rPr lang="ru-RU" dirty="0" err="1"/>
              <a:t>калі</a:t>
            </a:r>
            <a:r>
              <a:rPr lang="ru-RU" dirty="0"/>
              <a:t> </a:t>
            </a:r>
            <a:r>
              <a:rPr lang="ru-RU" dirty="0" err="1"/>
              <a:t>з'яўляюцца</a:t>
            </a:r>
            <a:r>
              <a:rPr lang="ru-RU" dirty="0"/>
              <a:t> </a:t>
            </a:r>
            <a:r>
              <a:rPr lang="ru-RU" dirty="0" err="1"/>
              <a:t>перашкоды</a:t>
            </a:r>
            <a:r>
              <a:rPr lang="ru-RU" dirty="0"/>
              <a:t>, </a:t>
            </a:r>
            <a:r>
              <a:rPr lang="ru-RU" dirty="0" err="1"/>
              <a:t>напрыклад</a:t>
            </a:r>
            <a:r>
              <a:rPr lang="ru-RU" dirty="0"/>
              <a:t>, </a:t>
            </a:r>
            <a:r>
              <a:rPr lang="ru-RU" dirty="0" err="1"/>
              <a:t>неўзаемнасць</a:t>
            </a:r>
            <a:r>
              <a:rPr lang="ru-RU" dirty="0"/>
              <a:t>, </a:t>
            </a:r>
            <a:r>
              <a:rPr lang="ru-RU" dirty="0" err="1"/>
              <a:t>расстанне</a:t>
            </a:r>
            <a:r>
              <a:rPr lang="ru-RU" dirty="0"/>
              <a:t>, </a:t>
            </a:r>
            <a:r>
              <a:rPr lang="ru-RU" dirty="0" err="1"/>
              <a:t>моцнае</a:t>
            </a:r>
            <a:r>
              <a:rPr lang="ru-RU" dirty="0"/>
              <a:t> </a:t>
            </a:r>
            <a:r>
              <a:rPr lang="ru-RU" dirty="0" err="1"/>
              <a:t>адрознне</a:t>
            </a:r>
            <a:r>
              <a:rPr lang="ru-RU" dirty="0"/>
              <a:t> </a:t>
            </a:r>
            <a:r>
              <a:rPr lang="ru-RU" dirty="0" err="1"/>
              <a:t>ў</a:t>
            </a:r>
            <a:r>
              <a:rPr lang="ru-RU" dirty="0"/>
              <a:t> раскладах, </a:t>
            </a:r>
            <a:r>
              <a:rPr lang="ru-RU" dirty="0" err="1"/>
              <a:t>каханне</a:t>
            </a:r>
            <a:r>
              <a:rPr lang="ru-RU" dirty="0"/>
              <a:t> </a:t>
            </a:r>
            <a:r>
              <a:rPr lang="ru-RU" dirty="0" err="1"/>
              <a:t>можа</a:t>
            </a:r>
            <a:r>
              <a:rPr lang="ru-RU" dirty="0"/>
              <a:t> </a:t>
            </a:r>
            <a:r>
              <a:rPr lang="ru-RU" dirty="0" err="1"/>
              <a:t>працягвацца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даўжэй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rpps.ru/fon-dlja-prezentacii/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52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4. </a:t>
            </a:r>
            <a:r>
              <a:rPr lang="ru-RU" b="1" dirty="0" err="1"/>
              <a:t>Каханне</a:t>
            </a:r>
            <a:r>
              <a:rPr lang="ru-RU" b="1" dirty="0"/>
              <a:t> -- </a:t>
            </a:r>
            <a:r>
              <a:rPr lang="ru-RU" b="1" dirty="0" err="1"/>
              <a:t>сляпое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Зоны мозгу, </a:t>
            </a:r>
            <a:r>
              <a:rPr lang="ru-RU" dirty="0" err="1"/>
              <a:t>якія</a:t>
            </a:r>
            <a:r>
              <a:rPr lang="ru-RU" dirty="0"/>
              <a:t> </a:t>
            </a:r>
            <a:r>
              <a:rPr lang="ru-RU" dirty="0" err="1"/>
              <a:t>зазвычай</a:t>
            </a:r>
            <a:r>
              <a:rPr lang="ru-RU" dirty="0"/>
              <a:t> </a:t>
            </a:r>
            <a:r>
              <a:rPr lang="ru-RU" dirty="0" err="1"/>
              <a:t>актыўныя</a:t>
            </a:r>
            <a:r>
              <a:rPr lang="ru-RU" dirty="0"/>
              <a:t> </a:t>
            </a:r>
            <a:r>
              <a:rPr lang="ru-RU" dirty="0" err="1"/>
              <a:t>ў</a:t>
            </a:r>
            <a:r>
              <a:rPr lang="ru-RU" dirty="0"/>
              <a:t> </a:t>
            </a:r>
            <a:r>
              <a:rPr lang="ru-RU" dirty="0" err="1"/>
              <a:t>незакаханага</a:t>
            </a:r>
            <a:r>
              <a:rPr lang="ru-RU" dirty="0"/>
              <a:t> </a:t>
            </a:r>
            <a:r>
              <a:rPr lang="ru-RU" dirty="0" err="1"/>
              <a:t>чалавека</a:t>
            </a:r>
            <a:r>
              <a:rPr lang="ru-RU" dirty="0"/>
              <a:t>, у </a:t>
            </a:r>
            <a:r>
              <a:rPr lang="ru-RU" dirty="0" err="1"/>
              <a:t>закаханых</a:t>
            </a:r>
            <a:r>
              <a:rPr lang="ru-RU" dirty="0"/>
              <a:t> </a:t>
            </a:r>
            <a:r>
              <a:rPr lang="ru-RU" dirty="0" err="1"/>
              <a:t>людзей</a:t>
            </a:r>
            <a:r>
              <a:rPr lang="ru-RU" dirty="0"/>
              <a:t> </a:t>
            </a:r>
            <a:r>
              <a:rPr lang="ru-RU" dirty="0" err="1"/>
              <a:t>спяць</a:t>
            </a:r>
            <a:r>
              <a:rPr lang="ru-RU" dirty="0"/>
              <a:t>. </a:t>
            </a:r>
            <a:r>
              <a:rPr lang="ru-RU" dirty="0" err="1"/>
              <a:t>Гэта</a:t>
            </a:r>
            <a:r>
              <a:rPr lang="ru-RU" dirty="0"/>
              <a:t> зоны </a:t>
            </a:r>
            <a:r>
              <a:rPr lang="ru-RU" dirty="0" err="1"/>
              <a:t>негатыўных</a:t>
            </a:r>
            <a:r>
              <a:rPr lang="ru-RU" dirty="0"/>
              <a:t> </a:t>
            </a:r>
            <a:r>
              <a:rPr lang="ru-RU" dirty="0" err="1"/>
              <a:t>эмоцыяў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рацыянальных</a:t>
            </a:r>
            <a:r>
              <a:rPr lang="ru-RU" dirty="0"/>
              <a:t> </a:t>
            </a:r>
            <a:r>
              <a:rPr lang="ru-RU" dirty="0" err="1"/>
              <a:t>рашэнняў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rpps.ru/fon-dlja-prezentacii/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52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5. </a:t>
            </a:r>
            <a:r>
              <a:rPr lang="ru-RU" b="1" dirty="0" err="1"/>
              <a:t>Каханне</a:t>
            </a:r>
            <a:r>
              <a:rPr lang="ru-RU" b="1" dirty="0"/>
              <a:t> </a:t>
            </a:r>
            <a:r>
              <a:rPr lang="ru-RU" b="1" dirty="0" err="1"/>
              <a:t>патрабуе</a:t>
            </a:r>
            <a:r>
              <a:rPr lang="ru-RU" b="1" dirty="0"/>
              <a:t> </a:t>
            </a:r>
            <a:r>
              <a:rPr lang="ru-RU" b="1" dirty="0" err="1"/>
              <a:t>абнаўлення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Прыехаўшы</a:t>
            </a:r>
            <a:r>
              <a:rPr lang="ru-RU" dirty="0"/>
              <a:t> </a:t>
            </a:r>
            <a:r>
              <a:rPr lang="ru-RU" dirty="0" err="1"/>
              <a:t>ў</a:t>
            </a:r>
            <a:r>
              <a:rPr lang="ru-RU" dirty="0"/>
              <a:t> чужую </a:t>
            </a:r>
            <a:r>
              <a:rPr lang="ru-RU" dirty="0" err="1"/>
              <a:t>краіну</a:t>
            </a:r>
            <a:r>
              <a:rPr lang="ru-RU" dirty="0"/>
              <a:t>, </a:t>
            </a:r>
            <a:r>
              <a:rPr lang="ru-RU" dirty="0" err="1"/>
              <a:t>апынуўшыся</a:t>
            </a:r>
            <a:r>
              <a:rPr lang="ru-RU" dirty="0"/>
              <a:t> </a:t>
            </a:r>
            <a:r>
              <a:rPr lang="ru-RU" dirty="0" err="1"/>
              <a:t>ў</a:t>
            </a:r>
            <a:r>
              <a:rPr lang="ru-RU" dirty="0"/>
              <a:t> незнаёмым </a:t>
            </a:r>
            <a:r>
              <a:rPr lang="ru-RU" dirty="0" err="1"/>
              <a:t>гатэлі</a:t>
            </a:r>
            <a:r>
              <a:rPr lang="ru-RU" dirty="0"/>
              <a:t>, </a:t>
            </a:r>
            <a:r>
              <a:rPr lang="ru-RU" dirty="0" err="1"/>
              <a:t>многія</a:t>
            </a:r>
            <a:r>
              <a:rPr lang="ru-RU" dirty="0"/>
              <a:t> пары </a:t>
            </a:r>
            <a:r>
              <a:rPr lang="ru-RU" dirty="0" err="1"/>
              <a:t>здольныя</a:t>
            </a:r>
            <a:r>
              <a:rPr lang="ru-RU" dirty="0"/>
              <a:t> на </a:t>
            </a:r>
            <a:r>
              <a:rPr lang="ru-RU" dirty="0" err="1"/>
              <a:t>вар'яцтва</a:t>
            </a:r>
            <a:r>
              <a:rPr lang="ru-RU" dirty="0"/>
              <a:t>. У </a:t>
            </a:r>
            <a:r>
              <a:rPr lang="ru-RU" dirty="0" err="1"/>
              <a:t>адказ</a:t>
            </a:r>
            <a:r>
              <a:rPr lang="ru-RU" dirty="0"/>
              <a:t> на </a:t>
            </a:r>
            <a:r>
              <a:rPr lang="ru-RU" dirty="0" err="1"/>
              <a:t>нейкае</a:t>
            </a:r>
            <a:r>
              <a:rPr lang="ru-RU" dirty="0"/>
              <a:t> </a:t>
            </a:r>
            <a:r>
              <a:rPr lang="ru-RU" dirty="0" err="1"/>
              <a:t>абнаўленне</a:t>
            </a:r>
            <a:r>
              <a:rPr lang="ru-RU" dirty="0"/>
              <a:t> </a:t>
            </a:r>
            <a:r>
              <a:rPr lang="ru-RU" dirty="0" err="1"/>
              <a:t>ў</a:t>
            </a:r>
            <a:r>
              <a:rPr lang="ru-RU" dirty="0"/>
              <a:t> мозгу </a:t>
            </a:r>
            <a:r>
              <a:rPr lang="ru-RU" dirty="0" err="1"/>
              <a:t>ў</a:t>
            </a:r>
            <a:r>
              <a:rPr lang="ru-RU" dirty="0"/>
              <a:t> </a:t>
            </a:r>
            <a:r>
              <a:rPr lang="ru-RU" dirty="0" err="1"/>
              <a:t>высокай</a:t>
            </a:r>
            <a:r>
              <a:rPr lang="ru-RU" dirty="0"/>
              <a:t> </a:t>
            </a:r>
            <a:r>
              <a:rPr lang="ru-RU" dirty="0" err="1"/>
              <a:t>канцэнтрацыі</a:t>
            </a:r>
            <a:r>
              <a:rPr lang="ru-RU" dirty="0"/>
              <a:t> </a:t>
            </a:r>
            <a:r>
              <a:rPr lang="ru-RU" dirty="0" err="1"/>
              <a:t>вылучаецца</a:t>
            </a:r>
            <a:r>
              <a:rPr lang="ru-RU" dirty="0"/>
              <a:t> </a:t>
            </a:r>
            <a:r>
              <a:rPr lang="ru-RU" dirty="0" err="1"/>
              <a:t>дафамін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выклікае</a:t>
            </a:r>
            <a:r>
              <a:rPr lang="ru-RU" dirty="0"/>
              <a:t> новую </a:t>
            </a:r>
            <a:r>
              <a:rPr lang="ru-RU" dirty="0" err="1"/>
              <a:t>порцыю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драйв </a:t>
            </a:r>
            <a:r>
              <a:rPr lang="ru-RU" dirty="0" err="1"/>
              <a:t>закаханасці</a:t>
            </a:r>
            <a:r>
              <a:rPr lang="ru-RU" dirty="0"/>
              <a:t>. </a:t>
            </a:r>
            <a:r>
              <a:rPr lang="ru-RU" dirty="0" err="1"/>
              <a:t>Заходнія</a:t>
            </a:r>
            <a:r>
              <a:rPr lang="ru-RU" dirty="0"/>
              <a:t> </a:t>
            </a:r>
            <a:r>
              <a:rPr lang="ru-RU" dirty="0" err="1"/>
              <a:t>псіхолагі</a:t>
            </a:r>
            <a:r>
              <a:rPr lang="ru-RU" dirty="0"/>
              <a:t> не дарма </a:t>
            </a:r>
            <a:r>
              <a:rPr lang="ru-RU" dirty="0" err="1"/>
              <a:t>раяць</a:t>
            </a:r>
            <a:r>
              <a:rPr lang="ru-RU" dirty="0"/>
              <a:t> </a:t>
            </a:r>
            <a:r>
              <a:rPr lang="ru-RU" dirty="0" err="1"/>
              <a:t>сямейным</a:t>
            </a:r>
            <a:r>
              <a:rPr lang="ru-RU" dirty="0"/>
              <a:t> парам раз на </a:t>
            </a:r>
            <a:r>
              <a:rPr lang="ru-RU" dirty="0" err="1"/>
              <a:t>тыдзень</a:t>
            </a:r>
            <a:r>
              <a:rPr lang="ru-RU" dirty="0"/>
              <a:t> </a:t>
            </a:r>
            <a:r>
              <a:rPr lang="ru-RU" dirty="0" err="1"/>
              <a:t>ладзіць</a:t>
            </a:r>
            <a:r>
              <a:rPr lang="ru-RU" dirty="0"/>
              <a:t> </a:t>
            </a:r>
            <a:r>
              <a:rPr lang="ru-RU" dirty="0" err="1"/>
              <a:t>вечары</a:t>
            </a:r>
            <a:r>
              <a:rPr lang="ru-RU" dirty="0"/>
              <a:t> </a:t>
            </a:r>
            <a:r>
              <a:rPr lang="ru-RU" dirty="0" err="1"/>
              <a:t>спатканняў</a:t>
            </a:r>
            <a:r>
              <a:rPr lang="ru-RU" dirty="0"/>
              <a:t>. І </a:t>
            </a:r>
            <a:r>
              <a:rPr lang="ru-RU" dirty="0" err="1"/>
              <a:t>пажадана</a:t>
            </a:r>
            <a:r>
              <a:rPr lang="ru-RU" dirty="0"/>
              <a:t> </a:t>
            </a:r>
            <a:r>
              <a:rPr lang="ru-RU" dirty="0" err="1"/>
              <a:t>кожнага</a:t>
            </a:r>
            <a:r>
              <a:rPr lang="ru-RU" dirty="0"/>
              <a:t> разу – у новым </a:t>
            </a:r>
            <a:r>
              <a:rPr lang="ru-RU" dirty="0" err="1"/>
              <a:t>месцы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329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Брытанскія навукоўцы зноў сцвярджаюць…</vt:lpstr>
      <vt:lpstr>1. Каханне дзейнічае, як наркотык</vt:lpstr>
      <vt:lpstr>2. Каханне як спосаб выжывання</vt:lpstr>
      <vt:lpstr>Слайд 4</vt:lpstr>
      <vt:lpstr>Слайд 5</vt:lpstr>
      <vt:lpstr>3. Каханне доўжыцца ад 1,5 да 3 гадоў</vt:lpstr>
      <vt:lpstr>4. Каханне -- сляпое</vt:lpstr>
      <vt:lpstr>5. Каханне патрабуе абнаўлення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Брытанскія вучоныя зноў сцвярджаюць…</dc:title>
  <dc:creator>Admin</dc:creator>
  <cp:lastModifiedBy>Admin</cp:lastModifiedBy>
  <cp:revision>2</cp:revision>
  <dcterms:created xsi:type="dcterms:W3CDTF">2015-02-10T19:33:27Z</dcterms:created>
  <dcterms:modified xsi:type="dcterms:W3CDTF">2015-02-10T19:50:27Z</dcterms:modified>
</cp:coreProperties>
</file>