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0" r:id="rId4"/>
    <p:sldId id="261" r:id="rId5"/>
    <p:sldId id="259" r:id="rId6"/>
    <p:sldId id="264" r:id="rId7"/>
    <p:sldId id="265" r:id="rId8"/>
    <p:sldId id="258" r:id="rId9"/>
    <p:sldId id="263" r:id="rId10"/>
    <p:sldId id="262" r:id="rId11"/>
    <p:sldId id="25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A88B-6D59-4794-AA25-4E6A878E1C41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3B36-AB36-4082-B650-7F5FBB119F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A88B-6D59-4794-AA25-4E6A878E1C41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3B36-AB36-4082-B650-7F5FBB119F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A88B-6D59-4794-AA25-4E6A878E1C41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3B36-AB36-4082-B650-7F5FBB119F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A88B-6D59-4794-AA25-4E6A878E1C41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3B36-AB36-4082-B650-7F5FBB119F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A88B-6D59-4794-AA25-4E6A878E1C41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3B36-AB36-4082-B650-7F5FBB119F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A88B-6D59-4794-AA25-4E6A878E1C41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3B36-AB36-4082-B650-7F5FBB119F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A88B-6D59-4794-AA25-4E6A878E1C41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3B36-AB36-4082-B650-7F5FBB119F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A88B-6D59-4794-AA25-4E6A878E1C41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3B36-AB36-4082-B650-7F5FBB119F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A88B-6D59-4794-AA25-4E6A878E1C41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3B36-AB36-4082-B650-7F5FBB119F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A88B-6D59-4794-AA25-4E6A878E1C41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3B36-AB36-4082-B650-7F5FBB119F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A88B-6D59-4794-AA25-4E6A878E1C41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3B36-AB36-4082-B650-7F5FBB119F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0A88B-6D59-4794-AA25-4E6A878E1C41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33B36-AB36-4082-B650-7F5FBB119FE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tvoyrebenok.ru/images/presentation/literature/m/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628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548681"/>
            <a:ext cx="8352928" cy="2520280"/>
          </a:xfrm>
        </p:spPr>
        <p:txBody>
          <a:bodyPr>
            <a:noAutofit/>
          </a:bodyPr>
          <a:lstStyle/>
          <a:p>
            <a:r>
              <a:rPr lang="ru-RU" sz="8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</a:t>
            </a:r>
            <a:r>
              <a:rPr lang="be-BY" sz="8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оўная размінка:</a:t>
            </a:r>
            <a:endParaRPr lang="ru-RU" sz="8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429000"/>
            <a:ext cx="5832648" cy="3240360"/>
          </a:xfrm>
        </p:spPr>
        <p:txBody>
          <a:bodyPr>
            <a:noAutofit/>
          </a:bodyPr>
          <a:lstStyle/>
          <a:p>
            <a:r>
              <a:rPr lang="be-BY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Пазнай беларускага пісьменніка</a:t>
            </a:r>
            <a:endParaRPr lang="ru-RU" sz="6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/>
          <a:lstStyle/>
          <a:p>
            <a:pPr algn="l"/>
            <a:r>
              <a:rPr lang="be-BY" b="1" dirty="0" smtClean="0"/>
              <a:t>9</a:t>
            </a:r>
            <a:r>
              <a:rPr lang="be-BY" b="1" dirty="0" smtClean="0"/>
              <a:t>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http://www.tio.by/uploads/tinymce_images/GAZETA/2008/N30-39/63b738b8b640444bf8945e7ebaeb555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85728"/>
            <a:ext cx="7311255" cy="62150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be-BY" b="1" dirty="0" smtClean="0"/>
              <a:t>10.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42" name="Picture 2" descr="http://budzma.org/wp-content/uploads/2010/11/khadanovic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357298"/>
            <a:ext cx="7711577" cy="48221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upload.wikimedia.org/wikipedia/commons/thumb/5/5b/Franciszak_Bahuszewicz.jpg/200px-Franciszak_Bahuszewic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0"/>
            <a:ext cx="5184576" cy="684364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be-BY" b="1" dirty="0" smtClean="0"/>
              <a:t>1.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be-BY" b="1" dirty="0" smtClean="0"/>
              <a:t>2</a:t>
            </a:r>
            <a:r>
              <a:rPr lang="be-BY" b="1" dirty="0" smtClean="0"/>
              <a:t>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http://upload.wikimedia.org/wikipedia/commons/thumb/5/56/Bagdanovich_M_2.jpg/250px-Bagdanovich_M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-35481"/>
            <a:ext cx="5286412" cy="68934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rv-blr.com/images/biographies/32/ph1428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0"/>
            <a:ext cx="5184576" cy="681451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be-BY" b="1" dirty="0" smtClean="0"/>
              <a:t>3</a:t>
            </a:r>
            <a:r>
              <a:rPr lang="be-BY" b="1" dirty="0" smtClean="0"/>
              <a:t>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be-BY" b="1" dirty="0" smtClean="0"/>
              <a:t>4</a:t>
            </a:r>
            <a:r>
              <a:rPr lang="be-BY" b="1" dirty="0" smtClean="0"/>
              <a:t>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http://img.tyt.by/n/kultura/0d/2/kupala_you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-14338"/>
            <a:ext cx="4643470" cy="6872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be-BY" b="1" dirty="0" smtClean="0"/>
              <a:t>5</a:t>
            </a:r>
            <a:r>
              <a:rPr lang="be-BY" b="1" dirty="0" smtClean="0"/>
              <a:t>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http://www.arche.by/get_img?ImageId=161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-48"/>
            <a:ext cx="5143536" cy="68580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be-BY" b="1" dirty="0" smtClean="0"/>
              <a:t>6</a:t>
            </a:r>
            <a:r>
              <a:rPr lang="be-BY" b="1" dirty="0" smtClean="0"/>
              <a:t>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upload.wikimedia.org/wikipedia/be/7/78/%D0%9A%D0%B0%D1%80%D0%B0%D1%82%D0%BA%D0%B5%D0%B2%D1%96%D1%87_%D1%96_%D0%BA%D0%B0%D1%86%D1%8F%D0%BD%D1%8F%D1%82%D1%8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0"/>
            <a:ext cx="4929222" cy="68657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6" name="Picture 12" descr="http://nn.by/img/w550d4/photos/Larysa%20Hienijus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08720"/>
            <a:ext cx="9144000" cy="483800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be-BY" b="1" dirty="0" smtClean="0"/>
              <a:t>7</a:t>
            </a:r>
            <a:r>
              <a:rPr lang="be-BY" b="1" dirty="0" smtClean="0"/>
              <a:t>.</a:t>
            </a:r>
            <a:endParaRPr lang="ru-RU" b="1" dirty="0"/>
          </a:p>
        </p:txBody>
      </p:sp>
      <p:sp>
        <p:nvSpPr>
          <p:cNvPr id="6146" name="AutoShape 2" descr="https://belarusianheroes.com/img/hero/medium544d15a721c29.jpg"/>
          <p:cNvSpPr>
            <a:spLocks noChangeAspect="1" noChangeArrowheads="1"/>
          </p:cNvSpPr>
          <p:nvPr/>
        </p:nvSpPr>
        <p:spPr bwMode="auto">
          <a:xfrm>
            <a:off x="63500" y="-136525"/>
            <a:ext cx="220980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48" name="AutoShape 4" descr="https://belarusianheroes.com/img/hero/medium544d15a721c29.jpg"/>
          <p:cNvSpPr>
            <a:spLocks noChangeAspect="1" noChangeArrowheads="1"/>
          </p:cNvSpPr>
          <p:nvPr/>
        </p:nvSpPr>
        <p:spPr bwMode="auto">
          <a:xfrm>
            <a:off x="63500" y="-136525"/>
            <a:ext cx="220980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50" name="AutoShape 6" descr="https://belarusianheroes.com/img/hero/medium544d15a721c29.jpg"/>
          <p:cNvSpPr>
            <a:spLocks noChangeAspect="1" noChangeArrowheads="1"/>
          </p:cNvSpPr>
          <p:nvPr/>
        </p:nvSpPr>
        <p:spPr bwMode="auto">
          <a:xfrm>
            <a:off x="63500" y="-136525"/>
            <a:ext cx="220980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52" name="AutoShape 8" descr="https://belarusianheroes.com/img/hero/medium544d15a721c29.jpg"/>
          <p:cNvSpPr>
            <a:spLocks noChangeAspect="1" noChangeArrowheads="1"/>
          </p:cNvSpPr>
          <p:nvPr/>
        </p:nvSpPr>
        <p:spPr bwMode="auto">
          <a:xfrm>
            <a:off x="63500" y="-136525"/>
            <a:ext cx="220980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54" name="AutoShape 10" descr="https://belarusianheroes.com/img/hero/medium544d15a721c29.jpg"/>
          <p:cNvSpPr>
            <a:spLocks noChangeAspect="1" noChangeArrowheads="1"/>
          </p:cNvSpPr>
          <p:nvPr/>
        </p:nvSpPr>
        <p:spPr bwMode="auto">
          <a:xfrm>
            <a:off x="63500" y="-136525"/>
            <a:ext cx="220980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/>
          <a:lstStyle/>
          <a:p>
            <a:pPr algn="l"/>
            <a:r>
              <a:rPr lang="be-BY" b="1" dirty="0" smtClean="0"/>
              <a:t>8</a:t>
            </a:r>
            <a:r>
              <a:rPr lang="be-BY" b="1" dirty="0" smtClean="0"/>
              <a:t>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http://gazetaby.com/i/2010/03/baradulin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500042"/>
            <a:ext cx="7786742" cy="56843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27</Words>
  <Application>Microsoft Office PowerPoint</Application>
  <PresentationFormat>Экран (4:3)</PresentationFormat>
  <Paragraphs>12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Моўная размінка:</vt:lpstr>
      <vt:lpstr>1.</vt:lpstr>
      <vt:lpstr>2.</vt:lpstr>
      <vt:lpstr>3.</vt:lpstr>
      <vt:lpstr>4.</vt:lpstr>
      <vt:lpstr>5.</vt:lpstr>
      <vt:lpstr>6.</vt:lpstr>
      <vt:lpstr>7.</vt:lpstr>
      <vt:lpstr>8.</vt:lpstr>
      <vt:lpstr>9.</vt:lpstr>
      <vt:lpstr>10.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Моўная размінка:</dc:title>
  <dc:creator>user</dc:creator>
  <cp:lastModifiedBy>Admin</cp:lastModifiedBy>
  <cp:revision>6</cp:revision>
  <dcterms:created xsi:type="dcterms:W3CDTF">2015-02-06T13:37:46Z</dcterms:created>
  <dcterms:modified xsi:type="dcterms:W3CDTF">2015-02-09T19:24:50Z</dcterms:modified>
</cp:coreProperties>
</file>