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5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66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ытульны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be-BY" smtClean="0"/>
              <a:t>Узор падзагалоўка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DA51639-B2D6-4652-B8C3-1B4C224A7BAF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22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аловак і вертыкальны тэ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0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ыкальны загаловак і тэ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6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аловак і аб'ект кантэн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6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аловак раздз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96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аб'екты кантэн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8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араўнан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be-BY" smtClean="0"/>
              <a:t>Узор тэксту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і загалова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8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6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Аб'ект кантэнту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3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Выява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e-BY" smtClean="0"/>
              <a:t>Націсніце значок, каб дадаць выяву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58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BC48EC7-AF6A-48D3-8284-14BACBEBDD84}" type="datetimeFigureOut">
              <a:rPr lang="en-US" smtClean="0"/>
              <a:t>5/4/2015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393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be-BY" sz="11500" dirty="0" smtClean="0"/>
              <a:t>ТРАСЯНКА</a:t>
            </a:r>
            <a:endParaRPr lang="ru-RU" sz="11500" dirty="0"/>
          </a:p>
        </p:txBody>
      </p:sp>
      <p:sp>
        <p:nvSpPr>
          <p:cNvPr id="3" name="Падзагалова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e-BY" sz="6000" dirty="0" smtClean="0"/>
              <a:t>УПЯРОД!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520683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err="1" smtClean="0"/>
              <a:t>празрыцельна</a:t>
            </a:r>
            <a:endParaRPr lang="ru-RU" sz="96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105" y="2286000"/>
            <a:ext cx="2673928" cy="4022725"/>
          </a:xfrm>
        </p:spPr>
      </p:pic>
    </p:spTree>
    <p:extLst>
      <p:ext uri="{BB962C8B-B14F-4D97-AF65-F5344CB8AC3E}">
        <p14:creationId xmlns:p14="http://schemas.microsoft.com/office/powerpoint/2010/main" val="170073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11500" dirty="0" smtClean="0"/>
              <a:t>Чэсна?!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89" y="2286000"/>
            <a:ext cx="6436360" cy="4022725"/>
          </a:xfrm>
        </p:spPr>
      </p:pic>
    </p:spTree>
    <p:extLst>
      <p:ext uri="{BB962C8B-B14F-4D97-AF65-F5344CB8AC3E}">
        <p14:creationId xmlns:p14="http://schemas.microsoft.com/office/powerpoint/2010/main" val="3324981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e-BY" sz="16600" dirty="0" err="1" smtClean="0"/>
              <a:t>хішны</a:t>
            </a:r>
            <a:endParaRPr lang="ru-RU" sz="166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87348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11500" dirty="0" err="1" smtClean="0"/>
              <a:t>абладацель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42" y="2286000"/>
            <a:ext cx="5536653" cy="4022725"/>
          </a:xfrm>
        </p:spPr>
      </p:pic>
    </p:spTree>
    <p:extLst>
      <p:ext uri="{BB962C8B-B14F-4D97-AF65-F5344CB8AC3E}">
        <p14:creationId xmlns:p14="http://schemas.microsoft.com/office/powerpoint/2010/main" val="3185183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11500" dirty="0" err="1" smtClean="0"/>
              <a:t>прэдрэшэно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89" y="2286000"/>
            <a:ext cx="6436360" cy="4022725"/>
          </a:xfrm>
        </p:spPr>
      </p:pic>
    </p:spTree>
    <p:extLst>
      <p:ext uri="{BB962C8B-B14F-4D97-AF65-F5344CB8AC3E}">
        <p14:creationId xmlns:p14="http://schemas.microsoft.com/office/powerpoint/2010/main" val="1236397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аловак 3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5944980"/>
          </a:xfrm>
        </p:spPr>
        <p:txBody>
          <a:bodyPr>
            <a:normAutofit/>
          </a:bodyPr>
          <a:lstStyle/>
          <a:p>
            <a:r>
              <a:rPr lang="ru-RU" sz="8000" b="1" dirty="0" err="1"/>
              <a:t>словы</a:t>
            </a:r>
            <a:r>
              <a:rPr lang="ru-RU" sz="8000" b="1" dirty="0"/>
              <a:t> </a:t>
            </a:r>
            <a:r>
              <a:rPr lang="ru-RU" sz="8000" b="1" dirty="0" smtClean="0"/>
              <a:t/>
            </a:r>
            <a:br>
              <a:rPr lang="ru-RU" sz="8000" b="1" dirty="0" smtClean="0"/>
            </a:br>
            <a:r>
              <a:rPr lang="ru-RU" sz="8000" b="1" dirty="0" smtClean="0"/>
              <a:t>з </a:t>
            </a:r>
            <a:r>
              <a:rPr lang="ru-RU" sz="8000" b="1" dirty="0"/>
              <a:t>“</a:t>
            </a:r>
            <a:r>
              <a:rPr lang="ru-RU" sz="8000" b="1" dirty="0" err="1"/>
              <a:t>трасянка-беларускага</a:t>
            </a:r>
            <a:r>
              <a:rPr lang="ru-RU" sz="8000" b="1" dirty="0"/>
              <a:t> </a:t>
            </a:r>
            <a:r>
              <a:rPr lang="ru-RU" sz="8000" b="1" dirty="0" err="1"/>
              <a:t>слоўніка</a:t>
            </a:r>
            <a:r>
              <a:rPr lang="ru-RU" sz="8000" b="1" dirty="0"/>
              <a:t>” </a:t>
            </a:r>
            <a:r>
              <a:rPr lang="ru-RU" sz="8000" b="1" dirty="0" smtClean="0"/>
              <a:t/>
            </a:r>
            <a:br>
              <a:rPr lang="ru-RU" sz="8000" b="1" dirty="0" smtClean="0"/>
            </a:br>
            <a:r>
              <a:rPr lang="ru-RU" sz="8000" b="1" dirty="0" err="1" smtClean="0"/>
              <a:t>Юрася</a:t>
            </a:r>
            <a:r>
              <a:rPr lang="ru-RU" sz="8000" b="1" dirty="0" smtClean="0"/>
              <a:t> </a:t>
            </a:r>
            <a:r>
              <a:rPr lang="ru-RU" sz="8000" b="1" dirty="0" err="1"/>
              <a:t>Пацюпы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458102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3800" dirty="0" err="1"/>
              <a:t>Абладаць</a:t>
            </a:r>
            <a:endParaRPr lang="ru-RU" sz="138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24" y="2286000"/>
            <a:ext cx="6015289" cy="4022725"/>
          </a:xfrm>
        </p:spPr>
      </p:pic>
    </p:spTree>
    <p:extLst>
      <p:ext uri="{BB962C8B-B14F-4D97-AF65-F5344CB8AC3E}">
        <p14:creationId xmlns:p14="http://schemas.microsoft.com/office/powerpoint/2010/main" val="2032824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1500" dirty="0" err="1"/>
              <a:t>Абрадавацца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306443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3800" dirty="0" err="1"/>
              <a:t>Адобрыць</a:t>
            </a:r>
            <a:endParaRPr lang="ru-RU" sz="138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14" y="2286000"/>
            <a:ext cx="4325510" cy="4022725"/>
          </a:xfrm>
        </p:spPr>
      </p:pic>
    </p:spTree>
    <p:extLst>
      <p:ext uri="{BB962C8B-B14F-4D97-AF65-F5344CB8AC3E}">
        <p14:creationId xmlns:p14="http://schemas.microsoft.com/office/powerpoint/2010/main" val="2349650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 err="1"/>
              <a:t>Адпусціць</a:t>
            </a:r>
            <a:r>
              <a:rPr lang="ru-RU" sz="8000" dirty="0"/>
              <a:t> (</a:t>
            </a:r>
            <a:r>
              <a:rPr lang="ru-RU" sz="8000" dirty="0" err="1"/>
              <a:t>бараду</a:t>
            </a:r>
            <a:r>
              <a:rPr lang="ru-RU" sz="8000" dirty="0"/>
              <a:t>)</a:t>
            </a:r>
            <a:endParaRPr lang="ru-RU" sz="80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49" y="2286000"/>
            <a:ext cx="6360039" cy="4022725"/>
          </a:xfrm>
        </p:spPr>
      </p:pic>
    </p:spTree>
    <p:extLst>
      <p:ext uri="{BB962C8B-B14F-4D97-AF65-F5344CB8AC3E}">
        <p14:creationId xmlns:p14="http://schemas.microsoft.com/office/powerpoint/2010/main" val="84605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e-BY" sz="13800" dirty="0" err="1" smtClean="0"/>
              <a:t>ізяшчны</a:t>
            </a:r>
            <a:endParaRPr lang="ru-RU" sz="138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97" y="2286000"/>
            <a:ext cx="2722144" cy="4022725"/>
          </a:xfrm>
        </p:spPr>
      </p:pic>
    </p:spTree>
    <p:extLst>
      <p:ext uri="{BB962C8B-B14F-4D97-AF65-F5344CB8AC3E}">
        <p14:creationId xmlns:p14="http://schemas.microsoft.com/office/powerpoint/2010/main" val="641079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600" dirty="0" err="1"/>
              <a:t>Адчытваць</a:t>
            </a:r>
            <a:r>
              <a:rPr lang="ru-RU" sz="6600" dirty="0"/>
              <a:t> (</a:t>
            </a:r>
            <a:r>
              <a:rPr lang="ru-RU" sz="6600" dirty="0" err="1"/>
              <a:t>кагосьці</a:t>
            </a:r>
            <a:r>
              <a:rPr lang="ru-RU" sz="6600" dirty="0"/>
              <a:t>)</a:t>
            </a:r>
            <a:endParaRPr lang="ru-RU" sz="66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75" y="2286000"/>
            <a:ext cx="7718988" cy="4022725"/>
          </a:xfrm>
        </p:spPr>
      </p:pic>
    </p:spTree>
    <p:extLst>
      <p:ext uri="{BB962C8B-B14F-4D97-AF65-F5344CB8AC3E}">
        <p14:creationId xmlns:p14="http://schemas.microsoft.com/office/powerpoint/2010/main" val="685438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500" dirty="0" err="1"/>
              <a:t>Апасацца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200900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500" dirty="0" err="1"/>
              <a:t>Багатыр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38" y="2286000"/>
            <a:ext cx="6037861" cy="4022725"/>
          </a:xfrm>
        </p:spPr>
      </p:pic>
    </p:spTree>
    <p:extLst>
      <p:ext uri="{BB962C8B-B14F-4D97-AF65-F5344CB8AC3E}">
        <p14:creationId xmlns:p14="http://schemas.microsoft.com/office/powerpoint/2010/main" val="3676268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500" dirty="0" err="1"/>
              <a:t>Балаўнік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05" y="2286000"/>
            <a:ext cx="4322928" cy="4022725"/>
          </a:xfrm>
        </p:spPr>
      </p:pic>
    </p:spTree>
    <p:extLst>
      <p:ext uri="{BB962C8B-B14F-4D97-AF65-F5344CB8AC3E}">
        <p14:creationId xmlns:p14="http://schemas.microsoft.com/office/powerpoint/2010/main" val="3773822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3800" dirty="0" err="1"/>
              <a:t>Вывад</a:t>
            </a:r>
            <a:endParaRPr lang="ru-RU" sz="13800" dirty="0"/>
          </a:p>
        </p:txBody>
      </p:sp>
      <p:pic>
        <p:nvPicPr>
          <p:cNvPr id="6" name="Запаўняльнік аб'екта кантэн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09" y="2286000"/>
            <a:ext cx="3573520" cy="4022725"/>
          </a:xfrm>
        </p:spPr>
      </p:pic>
    </p:spTree>
    <p:extLst>
      <p:ext uri="{BB962C8B-B14F-4D97-AF65-F5344CB8AC3E}">
        <p14:creationId xmlns:p14="http://schemas.microsoft.com/office/powerpoint/2010/main" val="2316538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500" dirty="0" err="1"/>
              <a:t>Ганімы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92" y="2281774"/>
            <a:ext cx="6245525" cy="3892457"/>
          </a:xfrm>
        </p:spPr>
      </p:pic>
    </p:spTree>
    <p:extLst>
      <p:ext uri="{BB962C8B-B14F-4D97-AF65-F5344CB8AC3E}">
        <p14:creationId xmlns:p14="http://schemas.microsoft.com/office/powerpoint/2010/main" val="3330317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500" dirty="0" err="1"/>
              <a:t>Дапрос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2" y="228600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38510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3800" dirty="0" err="1"/>
              <a:t>Духі</a:t>
            </a:r>
            <a:endParaRPr lang="ru-RU" sz="138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38" y="2286000"/>
            <a:ext cx="6037861" cy="4022725"/>
          </a:xfrm>
        </p:spPr>
      </p:pic>
    </p:spTree>
    <p:extLst>
      <p:ext uri="{BB962C8B-B14F-4D97-AF65-F5344CB8AC3E}">
        <p14:creationId xmlns:p14="http://schemas.microsoft.com/office/powerpoint/2010/main" val="223985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9600" dirty="0" err="1"/>
              <a:t>Звяргаць</a:t>
            </a:r>
            <a:r>
              <a:rPr lang="ru-RU" sz="9600" dirty="0"/>
              <a:t> </a:t>
            </a:r>
            <a:endParaRPr lang="ru-RU" sz="96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68" y="2265118"/>
            <a:ext cx="6616245" cy="4023538"/>
          </a:xfrm>
        </p:spPr>
      </p:pic>
    </p:spTree>
    <p:extLst>
      <p:ext uri="{BB962C8B-B14F-4D97-AF65-F5344CB8AC3E}">
        <p14:creationId xmlns:p14="http://schemas.microsoft.com/office/powerpoint/2010/main" val="142392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1500" dirty="0" err="1"/>
              <a:t>Знешні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96" y="2538427"/>
            <a:ext cx="3435335" cy="3435335"/>
          </a:xfrm>
        </p:spPr>
      </p:pic>
    </p:spTree>
    <p:extLst>
      <p:ext uri="{BB962C8B-B14F-4D97-AF65-F5344CB8AC3E}">
        <p14:creationId xmlns:p14="http://schemas.microsoft.com/office/powerpoint/2010/main" val="2298433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888951" cy="1499616"/>
          </a:xfrm>
        </p:spPr>
        <p:txBody>
          <a:bodyPr>
            <a:noAutofit/>
          </a:bodyPr>
          <a:lstStyle/>
          <a:p>
            <a:r>
              <a:rPr lang="be-BY" sz="11500" dirty="0" err="1" smtClean="0"/>
              <a:t>правасходны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47" y="2286000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00443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500" dirty="0" err="1"/>
              <a:t>Любіцель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26" y="2337758"/>
            <a:ext cx="5651843" cy="3769779"/>
          </a:xfrm>
        </p:spPr>
      </p:pic>
    </p:spTree>
    <p:extLst>
      <p:ext uri="{BB962C8B-B14F-4D97-AF65-F5344CB8AC3E}">
        <p14:creationId xmlns:p14="http://schemas.microsoft.com/office/powerpoint/2010/main" val="63068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500" dirty="0" err="1"/>
              <a:t>Мяркуемы</a:t>
            </a:r>
            <a:endParaRPr lang="ru-RU" sz="11500" dirty="0"/>
          </a:p>
        </p:txBody>
      </p:sp>
      <p:pic>
        <p:nvPicPr>
          <p:cNvPr id="6" name="Запаўняльнік аб'екта кантэн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70" y="2256140"/>
            <a:ext cx="5313871" cy="3942892"/>
          </a:xfrm>
        </p:spPr>
      </p:pic>
    </p:spTree>
    <p:extLst>
      <p:ext uri="{BB962C8B-B14F-4D97-AF65-F5344CB8AC3E}">
        <p14:creationId xmlns:p14="http://schemas.microsoft.com/office/powerpoint/2010/main" val="2647186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1500" dirty="0" err="1"/>
              <a:t>Пастаянна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40" y="2286000"/>
            <a:ext cx="6261458" cy="4022725"/>
          </a:xfrm>
        </p:spPr>
      </p:pic>
    </p:spTree>
    <p:extLst>
      <p:ext uri="{BB962C8B-B14F-4D97-AF65-F5344CB8AC3E}">
        <p14:creationId xmlns:p14="http://schemas.microsoft.com/office/powerpoint/2010/main" val="2122650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1500" dirty="0" err="1"/>
              <a:t>Плануемы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49" y="2286000"/>
            <a:ext cx="6027640" cy="4022725"/>
          </a:xfrm>
        </p:spPr>
      </p:pic>
    </p:spTree>
    <p:extLst>
      <p:ext uri="{BB962C8B-B14F-4D97-AF65-F5344CB8AC3E}">
        <p14:creationId xmlns:p14="http://schemas.microsoft.com/office/powerpoint/2010/main" val="3388748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dirty="0" err="1"/>
              <a:t>Прыйсці</a:t>
            </a:r>
            <a:r>
              <a:rPr lang="ru-RU" sz="9600" dirty="0"/>
              <a:t> ў </a:t>
            </a:r>
            <a:r>
              <a:rPr lang="ru-RU" sz="9600" dirty="0" err="1" smtClean="0"/>
              <a:t>сябе</a:t>
            </a:r>
            <a:endParaRPr lang="ru-RU" sz="96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64" y="2336857"/>
            <a:ext cx="5883214" cy="3888804"/>
          </a:xfrm>
        </p:spPr>
      </p:pic>
    </p:spTree>
    <p:extLst>
      <p:ext uri="{BB962C8B-B14F-4D97-AF65-F5344CB8AC3E}">
        <p14:creationId xmlns:p14="http://schemas.microsoft.com/office/powerpoint/2010/main" val="3071813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05" y="634176"/>
            <a:ext cx="4976074" cy="5579660"/>
          </a:xfrm>
        </p:spPr>
      </p:pic>
    </p:spTree>
    <p:extLst>
      <p:ext uri="{BB962C8B-B14F-4D97-AF65-F5344CB8AC3E}">
        <p14:creationId xmlns:p14="http://schemas.microsoft.com/office/powerpoint/2010/main" val="2067604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11500" dirty="0" smtClean="0"/>
              <a:t>улюбіцца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34" y="2286000"/>
            <a:ext cx="5358869" cy="4022725"/>
          </a:xfrm>
        </p:spPr>
      </p:pic>
    </p:spTree>
    <p:extLst>
      <p:ext uri="{BB962C8B-B14F-4D97-AF65-F5344CB8AC3E}">
        <p14:creationId xmlns:p14="http://schemas.microsoft.com/office/powerpoint/2010/main" val="354443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3800" dirty="0" err="1" smtClean="0"/>
              <a:t>рабята</a:t>
            </a:r>
            <a:endParaRPr lang="ru-RU" sz="138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53" y="2286000"/>
            <a:ext cx="5457432" cy="4022725"/>
          </a:xfrm>
        </p:spPr>
      </p:pic>
    </p:spTree>
    <p:extLst>
      <p:ext uri="{BB962C8B-B14F-4D97-AF65-F5344CB8AC3E}">
        <p14:creationId xmlns:p14="http://schemas.microsoft.com/office/powerpoint/2010/main" val="86135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09721" cy="1499616"/>
          </a:xfrm>
        </p:spPr>
        <p:txBody>
          <a:bodyPr>
            <a:normAutofit/>
          </a:bodyPr>
          <a:lstStyle/>
          <a:p>
            <a:r>
              <a:rPr lang="be-BY" sz="9600" dirty="0" err="1" smtClean="0"/>
              <a:t>заблужджэнне</a:t>
            </a:r>
            <a:endParaRPr lang="ru-RU" sz="96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07" y="2286000"/>
            <a:ext cx="5183923" cy="4022725"/>
          </a:xfrm>
        </p:spPr>
      </p:pic>
    </p:spTree>
    <p:extLst>
      <p:ext uri="{BB962C8B-B14F-4D97-AF65-F5344CB8AC3E}">
        <p14:creationId xmlns:p14="http://schemas.microsoft.com/office/powerpoint/2010/main" val="3234952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11500" dirty="0" err="1" smtClean="0"/>
              <a:t>раскрасавіца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1" y="2286000"/>
            <a:ext cx="6073496" cy="4022725"/>
          </a:xfrm>
        </p:spPr>
      </p:pic>
    </p:spTree>
    <p:extLst>
      <p:ext uri="{BB962C8B-B14F-4D97-AF65-F5344CB8AC3E}">
        <p14:creationId xmlns:p14="http://schemas.microsoft.com/office/powerpoint/2010/main" val="824881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9600" dirty="0" smtClean="0"/>
              <a:t>Насавы </a:t>
            </a:r>
            <a:r>
              <a:rPr lang="be-BY" sz="9600" dirty="0" err="1" smtClean="0"/>
              <a:t>платок</a:t>
            </a:r>
            <a:endParaRPr lang="ru-RU" sz="9600" dirty="0"/>
          </a:p>
        </p:txBody>
      </p:sp>
      <p:pic>
        <p:nvPicPr>
          <p:cNvPr id="6" name="Запаўняльнік аб'екта кантэнту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7" y="2291866"/>
            <a:ext cx="5822829" cy="3883827"/>
          </a:xfrm>
        </p:spPr>
      </p:pic>
    </p:spTree>
    <p:extLst>
      <p:ext uri="{BB962C8B-B14F-4D97-AF65-F5344CB8AC3E}">
        <p14:creationId xmlns:p14="http://schemas.microsoft.com/office/powerpoint/2010/main" val="311077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11500" dirty="0" err="1" smtClean="0"/>
              <a:t>Абаждзі</a:t>
            </a:r>
            <a:r>
              <a:rPr lang="be-BY" sz="11500" dirty="0" smtClean="0"/>
              <a:t>!</a:t>
            </a:r>
            <a:endParaRPr lang="ru-RU" sz="11500" dirty="0"/>
          </a:p>
        </p:txBody>
      </p:sp>
      <p:pic>
        <p:nvPicPr>
          <p:cNvPr id="4" name="Запаўняльнік аб'екта кантэн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21" y="2286000"/>
            <a:ext cx="4006896" cy="4022725"/>
          </a:xfrm>
        </p:spPr>
      </p:pic>
    </p:spTree>
    <p:extLst>
      <p:ext uri="{BB962C8B-B14F-4D97-AF65-F5344CB8AC3E}">
        <p14:creationId xmlns:p14="http://schemas.microsoft.com/office/powerpoint/2010/main" val="6733992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нтэграл">
  <a:themeElements>
    <a:clrScheme name="Інтэграл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Інтэ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Інтэ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124</TotalTime>
  <Words>47</Words>
  <Application>Microsoft Office PowerPoint</Application>
  <PresentationFormat>Шырокаэкранны</PresentationFormat>
  <Paragraphs>35</Paragraphs>
  <Slides>35</Slides>
  <Notes>0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4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35</vt:i4>
      </vt:variant>
    </vt:vector>
  </HeadingPairs>
  <TitlesOfParts>
    <vt:vector size="40" baseType="lpstr">
      <vt:lpstr>Calibri</vt:lpstr>
      <vt:lpstr>Tw Cen MT</vt:lpstr>
      <vt:lpstr>Tw Cen MT Condensed</vt:lpstr>
      <vt:lpstr>Wingdings 3</vt:lpstr>
      <vt:lpstr>Інтэграл</vt:lpstr>
      <vt:lpstr>ТРАСЯНКА</vt:lpstr>
      <vt:lpstr>ізяшчны</vt:lpstr>
      <vt:lpstr>правасходны</vt:lpstr>
      <vt:lpstr>улюбіцца</vt:lpstr>
      <vt:lpstr>рабята</vt:lpstr>
      <vt:lpstr>заблужджэнне</vt:lpstr>
      <vt:lpstr>раскрасавіца</vt:lpstr>
      <vt:lpstr>Насавы платок</vt:lpstr>
      <vt:lpstr>Абаждзі!</vt:lpstr>
      <vt:lpstr>празрыцельна</vt:lpstr>
      <vt:lpstr>Чэсна?!</vt:lpstr>
      <vt:lpstr>хішны</vt:lpstr>
      <vt:lpstr>абладацель</vt:lpstr>
      <vt:lpstr>прэдрэшэно</vt:lpstr>
      <vt:lpstr>словы  з “трасянка-беларускага слоўніка”  Юрася Пацюпы</vt:lpstr>
      <vt:lpstr>Абладаць</vt:lpstr>
      <vt:lpstr>Абрадавацца</vt:lpstr>
      <vt:lpstr>Адобрыць</vt:lpstr>
      <vt:lpstr>Адпусціць (бараду)</vt:lpstr>
      <vt:lpstr>Адчытваць (кагосьці)</vt:lpstr>
      <vt:lpstr>Апасацца</vt:lpstr>
      <vt:lpstr>Багатыр</vt:lpstr>
      <vt:lpstr>Балаўнік</vt:lpstr>
      <vt:lpstr>Вывад</vt:lpstr>
      <vt:lpstr>Ганімы</vt:lpstr>
      <vt:lpstr>Дапрос</vt:lpstr>
      <vt:lpstr>Духі</vt:lpstr>
      <vt:lpstr>Звяргаць </vt:lpstr>
      <vt:lpstr>Знешні</vt:lpstr>
      <vt:lpstr>Любіцель</vt:lpstr>
      <vt:lpstr>Мяркуемы</vt:lpstr>
      <vt:lpstr>Пастаянна</vt:lpstr>
      <vt:lpstr>Плануемы</vt:lpstr>
      <vt:lpstr>Прыйсці ў сябе</vt:lpstr>
      <vt:lpstr>Прэзентацыя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ТРАСЯНКА</dc:title>
  <dc:creator>Настасся Роўда</dc:creator>
  <cp:lastModifiedBy>Настасся Роўда</cp:lastModifiedBy>
  <cp:revision>13</cp:revision>
  <dcterms:created xsi:type="dcterms:W3CDTF">2015-05-04T18:10:18Z</dcterms:created>
  <dcterms:modified xsi:type="dcterms:W3CDTF">2015-05-04T20:14:50Z</dcterms:modified>
</cp:coreProperties>
</file>