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1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99FF"/>
    <a:srgbClr val="80A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1FEB-4ED4-47F3-A87E-C0BCE03B06A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7AB7-CABA-4183-A77C-57746DF9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5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1FEB-4ED4-47F3-A87E-C0BCE03B06A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7AB7-CABA-4183-A77C-57746DF9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9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1FEB-4ED4-47F3-A87E-C0BCE03B06A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7AB7-CABA-4183-A77C-57746DF9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2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1FEB-4ED4-47F3-A87E-C0BCE03B06A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7AB7-CABA-4183-A77C-57746DF9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7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1FEB-4ED4-47F3-A87E-C0BCE03B06A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7AB7-CABA-4183-A77C-57746DF9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1FEB-4ED4-47F3-A87E-C0BCE03B06A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7AB7-CABA-4183-A77C-57746DF9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2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1FEB-4ED4-47F3-A87E-C0BCE03B06A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7AB7-CABA-4183-A77C-57746DF9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1FEB-4ED4-47F3-A87E-C0BCE03B06A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7AB7-CABA-4183-A77C-57746DF9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5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1FEB-4ED4-47F3-A87E-C0BCE03B06A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7AB7-CABA-4183-A77C-57746DF9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2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1FEB-4ED4-47F3-A87E-C0BCE03B06A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7AB7-CABA-4183-A77C-57746DF9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1FEB-4ED4-47F3-A87E-C0BCE03B06A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7AB7-CABA-4183-A77C-57746DF9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9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1FEB-4ED4-47F3-A87E-C0BCE03B06A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7AB7-CABA-4183-A77C-57746DF9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9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 smtClean="0"/>
              <a:t>НАШАЯ ГАСПАДАРКА: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66187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ХАТНІЯ </a:t>
            </a:r>
            <a:r>
              <a:rPr lang="ru-RU" sz="8800" dirty="0" smtClean="0"/>
              <a:t>ЖЫВЁЛЫ</a:t>
            </a:r>
            <a:endParaRPr lang="en-US" sz="8800" dirty="0" smtClean="0"/>
          </a:p>
          <a:p>
            <a:pPr algn="r">
              <a:lnSpc>
                <a:spcPct val="107000"/>
              </a:lnSpc>
            </a:pPr>
            <a:r>
              <a:rPr lang="en-US" sz="4000" b="1" i="1" dirty="0">
                <a:solidFill>
                  <a:srgbClr val="FF0000"/>
                </a:solidFill>
                <a:latin typeface="Century Gothic"/>
                <a:ea typeface="Times New Roman"/>
                <a:cs typeface="Times New Roman"/>
              </a:rPr>
              <a:t>#</a:t>
            </a:r>
            <a:r>
              <a:rPr lang="en-US" sz="4000" b="1" i="1" dirty="0" err="1">
                <a:solidFill>
                  <a:srgbClr val="FF0000"/>
                </a:solidFill>
                <a:latin typeface="Century Gothic"/>
                <a:ea typeface="Times New Roman"/>
                <a:cs typeface="Times New Roman"/>
              </a:rPr>
              <a:t>movadzetkam</a:t>
            </a:r>
            <a:r>
              <a:rPr lang="en-US" sz="4000" b="1" i="1" dirty="0">
                <a:solidFill>
                  <a:srgbClr val="FF0000"/>
                </a:solidFill>
                <a:latin typeface="Century Gothic"/>
                <a:ea typeface="Times New Roman"/>
                <a:cs typeface="Times New Roman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Century Gothic"/>
                <a:ea typeface="Times New Roman"/>
                <a:cs typeface="Times New Roman"/>
              </a:rPr>
              <a:t>Alena</a:t>
            </a:r>
            <a:r>
              <a:rPr lang="en-US" sz="4000" b="1" i="1" dirty="0">
                <a:solidFill>
                  <a:srgbClr val="FF0000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entury Gothic"/>
                <a:ea typeface="Times New Roman"/>
                <a:cs typeface="Times New Roman"/>
              </a:rPr>
              <a:t>Tserashkova</a:t>
            </a:r>
            <a:endParaRPr lang="ru-RU" sz="4000" b="1" dirty="0">
              <a:solidFill>
                <a:srgbClr val="5B9BD5"/>
              </a:solidFill>
              <a:latin typeface="Calibri Light"/>
              <a:ea typeface="Times New Roman"/>
              <a:cs typeface="Times New Roman"/>
            </a:endParaRPr>
          </a:p>
          <a:p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766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90" y="0"/>
            <a:ext cx="85724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0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382"/>
            <a:ext cx="6990771" cy="5592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9782" y="1799532"/>
            <a:ext cx="56157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b="1" dirty="0" smtClean="0"/>
              <a:t>КОНЬ</a:t>
            </a:r>
          </a:p>
          <a:p>
            <a:r>
              <a:rPr lang="be-BY" sz="9600" b="1" dirty="0" smtClean="0"/>
              <a:t>КАБЫЛА</a:t>
            </a:r>
          </a:p>
          <a:p>
            <a:r>
              <a:rPr lang="be-BY" sz="9600" b="1" dirty="0" smtClean="0"/>
              <a:t>ЖАРАБЯ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25394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35" y="0"/>
            <a:ext cx="10249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620" y="1945808"/>
            <a:ext cx="7341591" cy="4912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384" y="2207491"/>
            <a:ext cx="4581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b="1" dirty="0" smtClean="0"/>
              <a:t>ПЕВЕНЬ</a:t>
            </a:r>
          </a:p>
          <a:p>
            <a:r>
              <a:rPr lang="be-BY" sz="9600" b="1" dirty="0" smtClean="0"/>
              <a:t>КУРКА</a:t>
            </a:r>
          </a:p>
          <a:p>
            <a:r>
              <a:rPr lang="be-BY" sz="9600" b="1" dirty="0" smtClean="0"/>
              <a:t>КУРАНЯ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828901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76" y="-12181"/>
            <a:ext cx="9531927" cy="687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7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782" y="1399135"/>
            <a:ext cx="7472218" cy="5458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309" y="1477818"/>
            <a:ext cx="4488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b="1" dirty="0" smtClean="0">
                <a:solidFill>
                  <a:schemeClr val="bg1"/>
                </a:solidFill>
              </a:rPr>
              <a:t>КАЧАР</a:t>
            </a:r>
          </a:p>
          <a:p>
            <a:r>
              <a:rPr lang="be-BY" sz="9600" b="1" dirty="0" smtClean="0">
                <a:solidFill>
                  <a:schemeClr val="bg1"/>
                </a:solidFill>
              </a:rPr>
              <a:t>КАЧКА</a:t>
            </a:r>
          </a:p>
          <a:p>
            <a:r>
              <a:rPr lang="be-BY" sz="9600" b="1" dirty="0" smtClean="0">
                <a:solidFill>
                  <a:schemeClr val="bg1"/>
                </a:solidFill>
              </a:rPr>
              <a:t>КАЧАНЯ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0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0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94" y="0"/>
            <a:ext cx="6617342" cy="3722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327" y="2333685"/>
            <a:ext cx="6086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b="1" dirty="0" smtClean="0"/>
              <a:t>ІНДЫК</a:t>
            </a:r>
          </a:p>
          <a:p>
            <a:r>
              <a:rPr lang="be-BY" sz="9600" b="1" dirty="0" smtClean="0"/>
              <a:t>ІНДЫЧКА</a:t>
            </a:r>
          </a:p>
          <a:p>
            <a:r>
              <a:rPr lang="be-BY" sz="9600" b="1" dirty="0" smtClean="0"/>
              <a:t>ІНДЫЧАНЯ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08017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87" y="0"/>
            <a:ext cx="9033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93" y="0"/>
            <a:ext cx="7407564" cy="5623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823" y="766618"/>
            <a:ext cx="42737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b="1" dirty="0" smtClean="0"/>
              <a:t>ГУСАК</a:t>
            </a:r>
          </a:p>
          <a:p>
            <a:r>
              <a:rPr lang="be-BY" sz="9600" b="1" dirty="0" smtClean="0"/>
              <a:t>ГУСЬ</a:t>
            </a:r>
          </a:p>
          <a:p>
            <a:r>
              <a:rPr lang="be-BY" sz="9600" b="1" dirty="0" smtClean="0"/>
              <a:t>ГУСЯНЯ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64166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3" y="0"/>
            <a:ext cx="8645236" cy="68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16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94" y="0"/>
            <a:ext cx="7342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3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8" y="1195754"/>
            <a:ext cx="6062362" cy="5662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892" y="3106614"/>
            <a:ext cx="4403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/>
              <a:t>ПАПУГАЙ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554892" y="4379910"/>
            <a:ext cx="499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/>
              <a:t>САМКА ПАПУГАЯ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818244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A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08" y="0"/>
            <a:ext cx="5815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43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A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55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6984" y="457199"/>
            <a:ext cx="467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dirty="0" smtClean="0"/>
              <a:t>ЧАРАПАХА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6037386" y="1969476"/>
            <a:ext cx="6025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dirty="0" smtClean="0"/>
              <a:t>САМЕЦ ЧАРАПАХІ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037386" y="3200399"/>
            <a:ext cx="6025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dirty="0" smtClean="0"/>
              <a:t>САМКА ЧАРАПАХІ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6037386" y="4431322"/>
            <a:ext cx="6025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dirty="0" smtClean="0"/>
              <a:t>ЧАРАПАШАНЯ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409344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66" y="0"/>
            <a:ext cx="6244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78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32" y="0"/>
            <a:ext cx="62448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6082" y="1307042"/>
            <a:ext cx="3001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7200" dirty="0" smtClean="0"/>
              <a:t>ХАМЯК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442543" y="2708032"/>
            <a:ext cx="512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dirty="0" smtClean="0"/>
              <a:t>САМКА ХАМЯКА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043353" y="4032684"/>
            <a:ext cx="3522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5400" dirty="0" smtClean="0"/>
              <a:t>ХАМЯЧАНЯ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45806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26" y="0"/>
            <a:ext cx="8264958" cy="68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76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869"/>
            <a:ext cx="6436336" cy="5348131"/>
          </a:xfrm>
          <a:prstGeom prst="rect">
            <a:avLst/>
          </a:prstGeom>
          <a:effectLst>
            <a:outerShdw blurRad="50800" dist="50800" sx="1000" sy="1000" algn="ctr" rotWithShape="0">
              <a:schemeClr val="tx1">
                <a:lumMod val="50000"/>
                <a:lumOff val="50000"/>
              </a:scheme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429567" y="1910861"/>
            <a:ext cx="19100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dirty="0" smtClean="0"/>
              <a:t>ТРУС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094445" y="3356033"/>
            <a:ext cx="2792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/>
              <a:t>ТРУСІХА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7947771" y="4708872"/>
            <a:ext cx="3085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/>
              <a:t>ТРУСЯНЯ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67595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-3868"/>
            <a:ext cx="9068548" cy="68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3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4" y="1320626"/>
            <a:ext cx="6964224" cy="5547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055" y="1209964"/>
            <a:ext cx="4581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b="1" dirty="0" smtClean="0">
                <a:solidFill>
                  <a:schemeClr val="bg1"/>
                </a:solidFill>
              </a:rPr>
              <a:t>БЫК</a:t>
            </a:r>
          </a:p>
          <a:p>
            <a:r>
              <a:rPr lang="be-BY" sz="9600" b="1" dirty="0" smtClean="0">
                <a:solidFill>
                  <a:schemeClr val="bg1"/>
                </a:solidFill>
              </a:rPr>
              <a:t>КАРОВА</a:t>
            </a:r>
          </a:p>
          <a:p>
            <a:r>
              <a:rPr lang="be-BY" sz="9600" b="1" dirty="0" smtClean="0">
                <a:solidFill>
                  <a:schemeClr val="bg1"/>
                </a:solidFill>
              </a:rPr>
              <a:t>ЦЯЛЯ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88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82" y="-3868"/>
            <a:ext cx="6016417" cy="4552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456" y="750277"/>
            <a:ext cx="477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800" dirty="0" smtClean="0"/>
              <a:t>МАРСКАЯ СВІНКА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456" y="2267448"/>
            <a:ext cx="508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/>
              <a:t>САМЕЦ МАРСКОЙ СВІНКІ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662" y="3142754"/>
            <a:ext cx="507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/>
              <a:t>САМКА МАРСКОЙ СВІНКІ</a:t>
            </a:r>
          </a:p>
        </p:txBody>
      </p:sp>
    </p:spTree>
    <p:extLst>
      <p:ext uri="{BB962C8B-B14F-4D97-AF65-F5344CB8AC3E}">
        <p14:creationId xmlns:p14="http://schemas.microsoft.com/office/powerpoint/2010/main" val="1218828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7" y="1056"/>
            <a:ext cx="10691446" cy="68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04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79183" cy="4347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6862" y="1430215"/>
            <a:ext cx="2395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dirty="0" smtClean="0"/>
              <a:t>РЫБКІ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42566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3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46" y="2250831"/>
            <a:ext cx="6910754" cy="4607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7838" y="1078414"/>
            <a:ext cx="15768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dirty="0" smtClean="0"/>
              <a:t>КОТ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520462"/>
            <a:ext cx="25274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dirty="0" smtClean="0"/>
              <a:t>КОТКА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882349" y="5005754"/>
            <a:ext cx="3142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dirty="0" smtClean="0"/>
              <a:t>КАЦЯНЯ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882349" y="3646098"/>
            <a:ext cx="28694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dirty="0" smtClean="0"/>
              <a:t>КОШКА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1395545" y="3193069"/>
            <a:ext cx="160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dirty="0" smtClean="0"/>
              <a:t>альбо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16048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98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45323"/>
            <a:ext cx="6283570" cy="4712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0677" y="2391508"/>
            <a:ext cx="27563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/>
              <a:t>САБАКА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8206568" y="3681046"/>
            <a:ext cx="18646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/>
              <a:t>СУКА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7945279" y="4970584"/>
            <a:ext cx="26324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/>
              <a:t>ШЧАНЯ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6531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6" y="-9233"/>
            <a:ext cx="10338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8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35" y="2189018"/>
            <a:ext cx="7038666" cy="46689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782" y="2189018"/>
            <a:ext cx="50522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b="1" dirty="0" smtClean="0"/>
              <a:t>ПАРСЮК</a:t>
            </a:r>
          </a:p>
          <a:p>
            <a:r>
              <a:rPr lang="be-BY" sz="9600" b="1" dirty="0" smtClean="0"/>
              <a:t>СВІННЯ</a:t>
            </a:r>
          </a:p>
          <a:p>
            <a:r>
              <a:rPr lang="be-BY" sz="9600" b="1" dirty="0" smtClean="0"/>
              <a:t>ПАРАСЯ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46558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55" y="0"/>
            <a:ext cx="9282545" cy="68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5" y="1693824"/>
            <a:ext cx="6991931" cy="51702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308" y="2253673"/>
            <a:ext cx="5403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b="1" dirty="0" smtClean="0"/>
              <a:t>КАЗЁЛ</a:t>
            </a:r>
          </a:p>
          <a:p>
            <a:r>
              <a:rPr lang="be-BY" sz="9600" b="1" dirty="0" smtClean="0"/>
              <a:t>КАЗА</a:t>
            </a:r>
          </a:p>
          <a:p>
            <a:r>
              <a:rPr lang="be-BY" sz="9600" b="1" dirty="0" smtClean="0"/>
              <a:t>КАЗЛЯНЯ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6457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1970"/>
            <a:ext cx="12192000" cy="686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6" y="-11970"/>
            <a:ext cx="11804073" cy="68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7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1970"/>
            <a:ext cx="12192000" cy="686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68" y="2429164"/>
            <a:ext cx="7609683" cy="4428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014" y="2253672"/>
            <a:ext cx="44057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b="1" dirty="0" smtClean="0">
                <a:solidFill>
                  <a:schemeClr val="bg1"/>
                </a:solidFill>
              </a:rPr>
              <a:t>БАРАН</a:t>
            </a:r>
          </a:p>
          <a:p>
            <a:r>
              <a:rPr lang="be-BY" sz="9600" b="1" dirty="0" smtClean="0">
                <a:solidFill>
                  <a:schemeClr val="bg1"/>
                </a:solidFill>
              </a:rPr>
              <a:t>АВЕЧКА</a:t>
            </a:r>
          </a:p>
          <a:p>
            <a:r>
              <a:rPr lang="be-BY" sz="9600" b="1" dirty="0" smtClean="0">
                <a:solidFill>
                  <a:schemeClr val="bg1"/>
                </a:solidFill>
              </a:rPr>
              <a:t>ЯГНЯ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93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70</Words>
  <Application>Microsoft Office PowerPoint</Application>
  <PresentationFormat>Произвольный</PresentationFormat>
  <Paragraphs>54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НАШАЯ ГАСПАДАРКА: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НАШАЯ ГАСПАДАРКА:</dc:title>
  <dc:creator>Andrej Cieraskou</dc:creator>
  <cp:lastModifiedBy>Asus</cp:lastModifiedBy>
  <cp:revision>28</cp:revision>
  <dcterms:created xsi:type="dcterms:W3CDTF">2014-10-10T08:33:02Z</dcterms:created>
  <dcterms:modified xsi:type="dcterms:W3CDTF">2015-02-14T12:12:30Z</dcterms:modified>
</cp:coreProperties>
</file>