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57" r:id="rId3"/>
    <p:sldId id="258" r:id="rId4"/>
    <p:sldId id="263" r:id="rId5"/>
    <p:sldId id="262" r:id="rId6"/>
    <p:sldId id="261" r:id="rId7"/>
    <p:sldId id="260" r:id="rId8"/>
    <p:sldId id="264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5817D9D-721B-4433-8242-0C0343CC4214}">
          <p14:sldIdLst>
            <p14:sldId id="256"/>
            <p14:sldId id="257"/>
            <p14:sldId id="258"/>
            <p14:sldId id="263"/>
            <p14:sldId id="262"/>
            <p14:sldId id="261"/>
            <p14:sldId id="260"/>
            <p14:sldId id="264"/>
            <p14:sldId id="266"/>
            <p14:sldId id="267"/>
            <p14:sldId id="268"/>
            <p14:sldId id="26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520E8D-7C53-406B-98FC-76DE383DFEE8}" type="datetimeFigureOut">
              <a:rPr lang="ru-RU" smtClean="0"/>
              <a:t>08.09.2014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8BA9D-BABE-4F95-BE36-0D8E4493F1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532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8BA9D-BABE-4F95-BE36-0D8E4493F10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383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8BA9D-BABE-4F95-BE36-0D8E4493F102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691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9F8D-CA31-4F0E-9C04-B979721E661D}" type="datetimeFigureOut">
              <a:rPr lang="ru-RU" smtClean="0"/>
              <a:t>08.09.2014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6BC768E-32AB-4512-A556-EA3AAF66A0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9F8D-CA31-4F0E-9C04-B979721E661D}" type="datetimeFigureOut">
              <a:rPr lang="ru-RU" smtClean="0"/>
              <a:t>08.09.2014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768E-32AB-4512-A556-EA3AAF66A0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9F8D-CA31-4F0E-9C04-B979721E661D}" type="datetimeFigureOut">
              <a:rPr lang="ru-RU" smtClean="0"/>
              <a:t>08.09.2014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768E-32AB-4512-A556-EA3AAF66A0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9F8D-CA31-4F0E-9C04-B979721E661D}" type="datetimeFigureOut">
              <a:rPr lang="ru-RU" smtClean="0"/>
              <a:t>08.09.2014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6BC768E-32AB-4512-A556-EA3AAF66A0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9F8D-CA31-4F0E-9C04-B979721E661D}" type="datetimeFigureOut">
              <a:rPr lang="ru-RU" smtClean="0"/>
              <a:t>08.09.2014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768E-32AB-4512-A556-EA3AAF66A02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9F8D-CA31-4F0E-9C04-B979721E661D}" type="datetimeFigureOut">
              <a:rPr lang="ru-RU" smtClean="0"/>
              <a:t>08.09.2014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768E-32AB-4512-A556-EA3AAF66A0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9F8D-CA31-4F0E-9C04-B979721E661D}" type="datetimeFigureOut">
              <a:rPr lang="ru-RU" smtClean="0"/>
              <a:t>08.09.2014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6BC768E-32AB-4512-A556-EA3AAF66A02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9F8D-CA31-4F0E-9C04-B979721E661D}" type="datetimeFigureOut">
              <a:rPr lang="ru-RU" smtClean="0"/>
              <a:t>08.09.2014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768E-32AB-4512-A556-EA3AAF66A0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9F8D-CA31-4F0E-9C04-B979721E661D}" type="datetimeFigureOut">
              <a:rPr lang="ru-RU" smtClean="0"/>
              <a:t>08.09.2014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768E-32AB-4512-A556-EA3AAF66A0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9F8D-CA31-4F0E-9C04-B979721E661D}" type="datetimeFigureOut">
              <a:rPr lang="ru-RU" smtClean="0"/>
              <a:t>08.09.2014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768E-32AB-4512-A556-EA3AAF66A0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9F8D-CA31-4F0E-9C04-B979721E661D}" type="datetimeFigureOut">
              <a:rPr lang="ru-RU" smtClean="0"/>
              <a:t>08.09.2014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768E-32AB-4512-A556-EA3AAF66A02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E8D9F8D-CA31-4F0E-9C04-B979721E661D}" type="datetimeFigureOut">
              <a:rPr lang="ru-RU" smtClean="0"/>
              <a:t>08.09.2014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6BC768E-32AB-4512-A556-EA3AAF66A02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4437113"/>
            <a:ext cx="8458200" cy="1638674"/>
          </a:xfrm>
        </p:spPr>
        <p:txBody>
          <a:bodyPr>
            <a:noAutofit/>
          </a:bodyPr>
          <a:lstStyle/>
          <a:p>
            <a:r>
              <a:rPr lang="ru-RU" sz="8500" dirty="0" smtClean="0">
                <a:solidFill>
                  <a:srgbClr val="FF0000"/>
                </a:solidFill>
              </a:rPr>
              <a:t>		</a:t>
            </a:r>
            <a:r>
              <a:rPr lang="ru-RU" sz="10000" dirty="0" smtClean="0">
                <a:solidFill>
                  <a:srgbClr val="FF0000"/>
                </a:solidFill>
              </a:rPr>
              <a:t>ВОЙСКА</a:t>
            </a:r>
            <a:endParaRPr lang="ru-RU" sz="100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I:\лагатып\movananova_by_sm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980728"/>
            <a:ext cx="2197968" cy="2724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0923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995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600" b="1" dirty="0" err="1">
                <a:solidFill>
                  <a:srgbClr val="FF0000"/>
                </a:solidFill>
                <a:effectLst/>
              </a:rPr>
              <a:t>Вайсковыя</a:t>
            </a:r>
            <a:r>
              <a:rPr lang="ru-RU" sz="5600" b="1" dirty="0">
                <a:solidFill>
                  <a:srgbClr val="FF0000"/>
                </a:solidFill>
                <a:effectLst/>
              </a:rPr>
              <a:t> </a:t>
            </a:r>
            <a:r>
              <a:rPr lang="ru-RU" sz="5600" b="1" dirty="0" err="1">
                <a:solidFill>
                  <a:srgbClr val="FF0000"/>
                </a:solidFill>
                <a:effectLst/>
              </a:rPr>
              <a:t>каманды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Бягом</a:t>
            </a:r>
            <a:r>
              <a:rPr lang="ru-RU" dirty="0"/>
              <a:t> </a:t>
            </a:r>
            <a:r>
              <a:rPr lang="ru-RU" dirty="0" err="1"/>
              <a:t>руш</a:t>
            </a:r>
            <a:r>
              <a:rPr lang="ru-RU" dirty="0"/>
              <a:t>! (</a:t>
            </a:r>
            <a:r>
              <a:rPr lang="ru-RU" dirty="0" err="1"/>
              <a:t>Бягом</a:t>
            </a:r>
            <a:r>
              <a:rPr lang="ru-RU" dirty="0"/>
              <a:t> марш!)</a:t>
            </a:r>
          </a:p>
          <a:p>
            <a:r>
              <a:rPr lang="ru-RU" dirty="0"/>
              <a:t>См</a:t>
            </a:r>
            <a:r>
              <a:rPr lang="be-BY" dirty="0"/>
              <a:t>ірна! (Зважай!)</a:t>
            </a:r>
            <a:endParaRPr lang="ru-RU" dirty="0"/>
          </a:p>
          <a:p>
            <a:r>
              <a:rPr lang="be-BY" dirty="0"/>
              <a:t>Вольна! (Спачні!)</a:t>
            </a:r>
            <a:endParaRPr lang="ru-RU" dirty="0"/>
          </a:p>
          <a:p>
            <a:r>
              <a:rPr lang="be-BY" dirty="0"/>
              <a:t>Наперад!</a:t>
            </a:r>
            <a:endParaRPr lang="ru-RU" dirty="0"/>
          </a:p>
          <a:p>
            <a:r>
              <a:rPr lang="be-BY" dirty="0"/>
              <a:t>Выйсці з </a:t>
            </a:r>
            <a:r>
              <a:rPr lang="be-BY" dirty="0" smtClean="0"/>
              <a:t>шы́хту</a:t>
            </a:r>
            <a:r>
              <a:rPr lang="be-BY" dirty="0"/>
              <a:t>! (Выйсці са </a:t>
            </a:r>
            <a:r>
              <a:rPr lang="be-BY" dirty="0" smtClean="0"/>
              <a:t>строю)</a:t>
            </a:r>
          </a:p>
          <a:p>
            <a:r>
              <a:rPr lang="be-BY" dirty="0"/>
              <a:t>Стаць у шыхт! (Стаць у строй!)</a:t>
            </a:r>
            <a:endParaRPr lang="ru-RU" dirty="0"/>
          </a:p>
          <a:p>
            <a:r>
              <a:rPr lang="be-BY" dirty="0"/>
              <a:t>У адну шарэнгу станавіся! (У адну шарэнгу – зборка!)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0950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be-BY" sz="5000" dirty="0" smtClean="0"/>
              <a:t>Добрага здароўя! (Вітаем! Рус. </a:t>
            </a:r>
            <a:r>
              <a:rPr lang="ru-RU" sz="5000" dirty="0" smtClean="0"/>
              <a:t>Здравия желаем!)</a:t>
            </a:r>
          </a:p>
          <a:p>
            <a:r>
              <a:rPr lang="ru-RU" sz="5000" dirty="0" err="1" smtClean="0"/>
              <a:t>Слухай</a:t>
            </a:r>
            <a:r>
              <a:rPr lang="ru-RU" sz="5000" dirty="0" smtClean="0"/>
              <a:t> маю </a:t>
            </a:r>
            <a:r>
              <a:rPr lang="ru-RU" sz="5000" dirty="0" err="1" smtClean="0"/>
              <a:t>каманду</a:t>
            </a:r>
            <a:r>
              <a:rPr lang="ru-RU" sz="5000" dirty="0" smtClean="0"/>
              <a:t>!</a:t>
            </a:r>
          </a:p>
          <a:p>
            <a:r>
              <a:rPr lang="ru-RU" sz="5000" dirty="0" smtClean="0"/>
              <a:t>Да бою!</a:t>
            </a:r>
          </a:p>
          <a:p>
            <a:r>
              <a:rPr lang="ru-RU" sz="5000" dirty="0" smtClean="0"/>
              <a:t>Да </a:t>
            </a:r>
            <a:r>
              <a:rPr lang="ru-RU" sz="5000" dirty="0" err="1" smtClean="0"/>
              <a:t>зброі</a:t>
            </a:r>
            <a:r>
              <a:rPr lang="ru-RU" sz="5000" dirty="0" smtClean="0"/>
              <a:t>!</a:t>
            </a:r>
          </a:p>
          <a:p>
            <a:r>
              <a:rPr lang="ru-RU" sz="5000" dirty="0" smtClean="0"/>
              <a:t>Да </a:t>
            </a:r>
            <a:r>
              <a:rPr lang="ru-RU" sz="5000" dirty="0" err="1" smtClean="0"/>
              <a:t>мяне</a:t>
            </a:r>
            <a:r>
              <a:rPr lang="ru-RU" sz="5000" dirty="0" smtClean="0"/>
              <a:t> </a:t>
            </a:r>
            <a:r>
              <a:rPr lang="ru-RU" sz="5000" dirty="0" err="1" smtClean="0"/>
              <a:t>крокам</a:t>
            </a:r>
            <a:r>
              <a:rPr lang="ru-RU" sz="5000" dirty="0" smtClean="0"/>
              <a:t> </a:t>
            </a:r>
            <a:r>
              <a:rPr lang="ru-RU" sz="5000" dirty="0" err="1" smtClean="0"/>
              <a:t>руш</a:t>
            </a:r>
            <a:r>
              <a:rPr lang="ru-RU" sz="5000" dirty="0" smtClean="0"/>
              <a:t>! (Да </a:t>
            </a:r>
            <a:r>
              <a:rPr lang="ru-RU" sz="5000" dirty="0" err="1" smtClean="0"/>
              <a:t>мяне</a:t>
            </a:r>
            <a:r>
              <a:rPr lang="ru-RU" sz="5000" dirty="0" smtClean="0"/>
              <a:t> </a:t>
            </a:r>
            <a:r>
              <a:rPr lang="ru-RU" sz="5000" dirty="0" err="1" smtClean="0"/>
              <a:t>крокам</a:t>
            </a:r>
            <a:r>
              <a:rPr lang="ru-RU" sz="5000" dirty="0" smtClean="0"/>
              <a:t> марш!)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3656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000" dirty="0"/>
              <a:t>На </a:t>
            </a:r>
            <a:r>
              <a:rPr lang="ru-RU" sz="5000" dirty="0" err="1"/>
              <a:t>сцяг</a:t>
            </a:r>
            <a:r>
              <a:rPr lang="ru-RU" sz="5000" dirty="0"/>
              <a:t>! (На </a:t>
            </a:r>
            <a:r>
              <a:rPr lang="ru-RU" sz="5000" dirty="0" err="1"/>
              <a:t>штандар</a:t>
            </a:r>
            <a:r>
              <a:rPr lang="ru-RU" sz="5000" dirty="0"/>
              <a:t>!)</a:t>
            </a:r>
          </a:p>
          <a:p>
            <a:r>
              <a:rPr lang="ru-RU" sz="5000" dirty="0" err="1"/>
              <a:t>Раўняйся</a:t>
            </a:r>
            <a:r>
              <a:rPr lang="ru-RU" sz="5000" dirty="0"/>
              <a:t>! (</a:t>
            </a:r>
            <a:r>
              <a:rPr lang="ru-RU" sz="5000" dirty="0" err="1"/>
              <a:t>Раўнуй</a:t>
            </a:r>
            <a:r>
              <a:rPr lang="ru-RU" sz="5000" dirty="0"/>
              <a:t>!)</a:t>
            </a:r>
          </a:p>
          <a:p>
            <a:r>
              <a:rPr lang="ru-RU" sz="5000" dirty="0" err="1"/>
              <a:t>Адбой</a:t>
            </a:r>
            <a:r>
              <a:rPr lang="ru-RU" sz="5000" dirty="0"/>
              <a:t>!</a:t>
            </a:r>
          </a:p>
          <a:p>
            <a:r>
              <a:rPr lang="ru-RU" sz="5000" dirty="0" err="1"/>
              <a:t>Гонар</a:t>
            </a:r>
            <a:r>
              <a:rPr lang="ru-RU" sz="5000" dirty="0"/>
              <a:t> маю! (рус. Честь имею!)</a:t>
            </a:r>
            <a:endParaRPr lang="ru-RU" sz="5000" dirty="0"/>
          </a:p>
        </p:txBody>
      </p:sp>
    </p:spTree>
    <p:extLst>
      <p:ext uri="{BB962C8B-B14F-4D97-AF65-F5344CB8AC3E}">
        <p14:creationId xmlns:p14="http://schemas.microsoft.com/office/powerpoint/2010/main" val="2196253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e-BY" sz="3500" b="1" dirty="0"/>
              <a:t>Войска </a:t>
            </a:r>
            <a:r>
              <a:rPr lang="be-BY" sz="3500" dirty="0"/>
              <a:t>(</a:t>
            </a:r>
            <a:r>
              <a:rPr lang="be-BY" sz="3500" b="1" dirty="0"/>
              <a:t>армія</a:t>
            </a:r>
            <a:r>
              <a:rPr lang="be-BY" sz="3500" dirty="0"/>
              <a:t>)</a:t>
            </a:r>
            <a:r>
              <a:rPr lang="be-BY" sz="3500" b="1" dirty="0"/>
              <a:t> </a:t>
            </a:r>
            <a:endParaRPr lang="ru-RU" sz="3500" dirty="0"/>
          </a:p>
          <a:p>
            <a:r>
              <a:rPr lang="be-BY" sz="3500" b="1" dirty="0"/>
              <a:t>Вайсковы</a:t>
            </a:r>
            <a:r>
              <a:rPr lang="be-BY" sz="3500" dirty="0"/>
              <a:t> (</a:t>
            </a:r>
            <a:r>
              <a:rPr lang="ru-RU" sz="3500" dirty="0" err="1"/>
              <a:t>найчасцей</a:t>
            </a:r>
            <a:r>
              <a:rPr lang="ru-RU" sz="3500" dirty="0"/>
              <a:t> </a:t>
            </a:r>
            <a:r>
              <a:rPr lang="be-BY" sz="3500" dirty="0"/>
              <a:t>ад “войска”), </a:t>
            </a:r>
            <a:r>
              <a:rPr lang="be-BY" sz="3500" b="1" dirty="0"/>
              <a:t>ваенны </a:t>
            </a:r>
            <a:r>
              <a:rPr lang="be-BY" sz="3500" dirty="0"/>
              <a:t>(найчасцей ад “вайна”).</a:t>
            </a:r>
            <a:r>
              <a:rPr lang="be-BY" sz="3500" b="1" dirty="0"/>
              <a:t> </a:t>
            </a:r>
            <a:r>
              <a:rPr lang="be-BY" sz="3500" dirty="0"/>
              <a:t>Але часта значэнні супадаюць.</a:t>
            </a:r>
            <a:endParaRPr lang="ru-RU" sz="3500" dirty="0"/>
          </a:p>
          <a:p>
            <a:r>
              <a:rPr lang="ru-RU" sz="3500" b="1" dirty="0" err="1"/>
              <a:t>Сцяг</a:t>
            </a:r>
            <a:r>
              <a:rPr lang="ru-RU" sz="3500" b="1" dirty="0"/>
              <a:t> </a:t>
            </a:r>
            <a:r>
              <a:rPr lang="ru-RU" sz="3500" dirty="0"/>
              <a:t>(</a:t>
            </a:r>
            <a:r>
              <a:rPr lang="ru-RU" sz="3500" b="1" dirty="0" err="1"/>
              <a:t>штандар</a:t>
            </a:r>
            <a:r>
              <a:rPr lang="ru-RU" sz="3500" dirty="0"/>
              <a:t>)</a:t>
            </a:r>
            <a:r>
              <a:rPr lang="ru-RU" sz="3500" b="1" dirty="0"/>
              <a:t>.</a:t>
            </a:r>
            <a:endParaRPr lang="ru-RU" sz="3500" dirty="0"/>
          </a:p>
          <a:p>
            <a:r>
              <a:rPr lang="be-BY" sz="3500" b="1" dirty="0"/>
              <a:t>Салдат</a:t>
            </a:r>
            <a:r>
              <a:rPr lang="be-BY" sz="3500" dirty="0"/>
              <a:t> (</a:t>
            </a:r>
            <a:r>
              <a:rPr lang="be-BY" sz="3500" b="1" dirty="0"/>
              <a:t>жаўнер</a:t>
            </a:r>
            <a:r>
              <a:rPr lang="be-BY" sz="3500" dirty="0"/>
              <a:t>).</a:t>
            </a:r>
            <a:r>
              <a:rPr lang="be-BY" sz="3500" dirty="0"/>
              <a:t> </a:t>
            </a:r>
            <a:endParaRPr lang="ru-RU" sz="3500" dirty="0"/>
          </a:p>
          <a:p>
            <a:r>
              <a:rPr lang="be-BY" sz="3500" b="1" dirty="0"/>
              <a:t>Шараговы</a:t>
            </a:r>
            <a:r>
              <a:rPr lang="be-BY" sz="3500" dirty="0"/>
              <a:t> (</a:t>
            </a:r>
            <a:r>
              <a:rPr lang="be-BY" sz="3500" b="1" dirty="0"/>
              <a:t>радавы</a:t>
            </a:r>
            <a:r>
              <a:rPr lang="be-BY" sz="3500" dirty="0"/>
              <a:t>) – ад </a:t>
            </a:r>
            <a:r>
              <a:rPr lang="be-BY" sz="3500" b="1" dirty="0"/>
              <a:t>шэраг</a:t>
            </a:r>
            <a:r>
              <a:rPr lang="be-BY" sz="3500" dirty="0"/>
              <a:t> (рад).</a:t>
            </a:r>
            <a:endParaRPr lang="ru-RU" sz="35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9981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e-BY" b="1" dirty="0"/>
              <a:t>Ваеннаабавязаны </a:t>
            </a:r>
            <a:r>
              <a:rPr lang="be-BY" dirty="0"/>
              <a:t>(</a:t>
            </a:r>
            <a:r>
              <a:rPr lang="be-BY" b="1" dirty="0"/>
              <a:t>запасні́к</a:t>
            </a:r>
            <a:r>
              <a:rPr lang="be-BY" dirty="0"/>
              <a:t>).</a:t>
            </a:r>
            <a:endParaRPr lang="ru-RU" dirty="0"/>
          </a:p>
          <a:p>
            <a:r>
              <a:rPr lang="be-BY" b="1" dirty="0"/>
              <a:t>Навабранец </a:t>
            </a:r>
            <a:r>
              <a:rPr lang="be-BY" dirty="0"/>
              <a:t>(</a:t>
            </a:r>
            <a:r>
              <a:rPr lang="be-BY" b="1" dirty="0"/>
              <a:t>рэкрут</a:t>
            </a:r>
            <a:r>
              <a:rPr lang="be-BY" dirty="0"/>
              <a:t>).</a:t>
            </a:r>
            <a:endParaRPr lang="ru-RU" dirty="0"/>
          </a:p>
          <a:p>
            <a:r>
              <a:rPr lang="ru-RU" b="1" dirty="0" err="1"/>
              <a:t>Тэрміновая</a:t>
            </a:r>
            <a:r>
              <a:rPr lang="ru-RU" b="1" dirty="0"/>
              <a:t> служба, </a:t>
            </a:r>
            <a:r>
              <a:rPr lang="ru-RU" b="1" dirty="0" err="1"/>
              <a:t>кантрактная</a:t>
            </a:r>
            <a:r>
              <a:rPr lang="ru-RU" b="1" dirty="0"/>
              <a:t> служба.</a:t>
            </a:r>
            <a:endParaRPr lang="ru-RU" dirty="0"/>
          </a:p>
          <a:p>
            <a:r>
              <a:rPr lang="ru-RU" b="1" dirty="0" err="1"/>
              <a:t>Прызыў</a:t>
            </a:r>
            <a:r>
              <a:rPr lang="ru-RU" b="1" dirty="0"/>
              <a:t>, </a:t>
            </a:r>
            <a:r>
              <a:rPr lang="ru-RU" b="1" dirty="0" err="1"/>
              <a:t>позва</a:t>
            </a:r>
            <a:r>
              <a:rPr lang="ru-RU" dirty="0"/>
              <a:t> (у </a:t>
            </a:r>
            <a:r>
              <a:rPr lang="ru-RU" dirty="0" err="1"/>
              <a:t>ваенкамат</a:t>
            </a:r>
            <a:r>
              <a:rPr lang="ru-RU" dirty="0"/>
              <a:t>).</a:t>
            </a:r>
          </a:p>
          <a:p>
            <a:r>
              <a:rPr lang="be-BY" b="1" dirty="0"/>
              <a:t>Сувязны</a:t>
            </a:r>
            <a:r>
              <a:rPr lang="be-BY" dirty="0"/>
              <a:t>. </a:t>
            </a:r>
            <a:endParaRPr lang="ru-RU" dirty="0"/>
          </a:p>
          <a:p>
            <a:r>
              <a:rPr lang="ru-RU" b="1" dirty="0" err="1"/>
              <a:t>Варта</a:t>
            </a:r>
            <a:r>
              <a:rPr lang="ru-RU" b="1" dirty="0"/>
              <a:t> </a:t>
            </a:r>
            <a:r>
              <a:rPr lang="ru-RU" dirty="0"/>
              <a:t>(</a:t>
            </a:r>
            <a:r>
              <a:rPr lang="ru-RU" b="1" dirty="0" err="1"/>
              <a:t>каравул</a:t>
            </a:r>
            <a:r>
              <a:rPr lang="ru-RU" dirty="0"/>
              <a:t>)</a:t>
            </a:r>
            <a:r>
              <a:rPr lang="ru-RU" b="1" dirty="0"/>
              <a:t>, </a:t>
            </a:r>
            <a:r>
              <a:rPr lang="ru-RU" b="1" dirty="0" err="1"/>
              <a:t>вартавы</a:t>
            </a:r>
            <a:r>
              <a:rPr lang="ru-RU" b="1" dirty="0"/>
              <a:t>.</a:t>
            </a:r>
            <a:endParaRPr lang="ru-RU" dirty="0"/>
          </a:p>
          <a:p>
            <a:r>
              <a:rPr lang="ru-RU" b="1" dirty="0" err="1"/>
              <a:t>Ганаровая</a:t>
            </a:r>
            <a:r>
              <a:rPr lang="ru-RU" b="1" dirty="0"/>
              <a:t> </a:t>
            </a:r>
            <a:r>
              <a:rPr lang="ru-RU" b="1" dirty="0" err="1"/>
              <a:t>варта</a:t>
            </a:r>
            <a:r>
              <a:rPr lang="ru-RU" b="1" dirty="0"/>
              <a:t>, рота </a:t>
            </a:r>
            <a:r>
              <a:rPr lang="ru-RU" b="1" dirty="0" err="1"/>
              <a:t>ганаровай</a:t>
            </a:r>
            <a:r>
              <a:rPr lang="ru-RU" b="1" dirty="0"/>
              <a:t> </a:t>
            </a:r>
            <a:r>
              <a:rPr lang="ru-RU" b="1" dirty="0" err="1"/>
              <a:t>варты</a:t>
            </a:r>
            <a:r>
              <a:rPr lang="ru-RU" b="1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1312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e-BY" b="1" dirty="0"/>
              <a:t>Зброя </a:t>
            </a:r>
            <a:r>
              <a:rPr lang="be-BY" dirty="0"/>
              <a:t>(рус. оружие),</a:t>
            </a:r>
            <a:r>
              <a:rPr lang="be-BY" b="1" dirty="0"/>
              <a:t> агнястрэльная зброя, узбраенне</a:t>
            </a:r>
            <a:r>
              <a:rPr lang="be-BY" dirty="0"/>
              <a:t>, </a:t>
            </a:r>
            <a:r>
              <a:rPr lang="be-BY" b="1" dirty="0"/>
              <a:t>узбройвацца</a:t>
            </a:r>
            <a:r>
              <a:rPr lang="be-BY" dirty="0"/>
              <a:t>, </a:t>
            </a:r>
            <a:r>
              <a:rPr lang="be-BY" b="1" dirty="0"/>
              <a:t>абяззброіць.</a:t>
            </a:r>
            <a:endParaRPr lang="ru-RU" dirty="0"/>
          </a:p>
          <a:p>
            <a:r>
              <a:rPr lang="be-BY" b="1" dirty="0"/>
              <a:t>Збройня</a:t>
            </a:r>
            <a:r>
              <a:rPr lang="be-BY" dirty="0"/>
              <a:t> (рус. оружейный завод).</a:t>
            </a:r>
            <a:endParaRPr lang="ru-RU" dirty="0"/>
          </a:p>
          <a:p>
            <a:r>
              <a:rPr lang="be-BY" b="1" dirty="0"/>
              <a:t>Узброеныя сілы</a:t>
            </a:r>
            <a:r>
              <a:rPr lang="be-BY" dirty="0"/>
              <a:t> (рус. Вооруженные силы).</a:t>
            </a:r>
            <a:endParaRPr lang="ru-RU" dirty="0"/>
          </a:p>
          <a:p>
            <a:r>
              <a:rPr lang="be-BY" b="1" dirty="0"/>
              <a:t>Артылерыя</a:t>
            </a:r>
            <a:r>
              <a:rPr lang="be-BY" dirty="0"/>
              <a:t>, </a:t>
            </a:r>
            <a:r>
              <a:rPr lang="be-BY" b="1" dirty="0"/>
              <a:t>артылерыст</a:t>
            </a:r>
            <a:r>
              <a:rPr lang="be-BY" dirty="0"/>
              <a:t>.</a:t>
            </a:r>
            <a:endParaRPr lang="ru-RU" dirty="0"/>
          </a:p>
          <a:p>
            <a:r>
              <a:rPr lang="be-BY" b="1" dirty="0"/>
              <a:t>Знішчальнік </a:t>
            </a:r>
            <a:r>
              <a:rPr lang="be-BY" dirty="0"/>
              <a:t>(рус. истребитель).</a:t>
            </a:r>
            <a:endParaRPr lang="ru-RU" dirty="0"/>
          </a:p>
          <a:p>
            <a:r>
              <a:rPr lang="be-BY" b="1" dirty="0"/>
              <a:t>Атрад</a:t>
            </a:r>
            <a:r>
              <a:rPr lang="be-BY" dirty="0"/>
              <a:t> (</a:t>
            </a:r>
            <a:r>
              <a:rPr lang="be-BY" b="1" dirty="0"/>
              <a:t>аддзел</a:t>
            </a:r>
            <a:r>
              <a:rPr lang="be-BY" dirty="0"/>
              <a:t>).</a:t>
            </a:r>
            <a:endParaRPr lang="ru-RU" dirty="0"/>
          </a:p>
          <a:p>
            <a:r>
              <a:rPr lang="be-BY" b="1" dirty="0"/>
              <a:t>Узвод, камандзір узвода.</a:t>
            </a:r>
            <a:endParaRPr lang="ru-RU" dirty="0"/>
          </a:p>
          <a:p>
            <a:r>
              <a:rPr lang="be-BY" b="1" dirty="0"/>
              <a:t>Рота</a:t>
            </a:r>
            <a:r>
              <a:rPr lang="be-BY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3351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Грамадзянская</a:t>
            </a:r>
            <a:r>
              <a:rPr lang="ru-RU" b="1" dirty="0"/>
              <a:t> </a:t>
            </a:r>
            <a:r>
              <a:rPr lang="ru-RU" b="1" dirty="0" err="1"/>
              <a:t>вайна</a:t>
            </a:r>
            <a:r>
              <a:rPr lang="ru-RU" b="1" dirty="0"/>
              <a:t>.</a:t>
            </a:r>
            <a:endParaRPr lang="ru-RU" dirty="0"/>
          </a:p>
          <a:p>
            <a:r>
              <a:rPr lang="ru-RU" b="1" dirty="0" err="1"/>
              <a:t>Ка́рная</a:t>
            </a:r>
            <a:r>
              <a:rPr lang="ru-RU" b="1" dirty="0"/>
              <a:t> </a:t>
            </a:r>
            <a:r>
              <a:rPr lang="ru-RU" b="1" dirty="0" err="1"/>
              <a:t>аперацыя</a:t>
            </a:r>
            <a:r>
              <a:rPr lang="ru-RU" b="1" dirty="0"/>
              <a:t> </a:t>
            </a:r>
            <a:r>
              <a:rPr lang="ru-RU" dirty="0"/>
              <a:t>(</a:t>
            </a:r>
            <a:r>
              <a:rPr lang="ru-RU" b="1" dirty="0" err="1"/>
              <a:t>ка́рнік</a:t>
            </a:r>
            <a:r>
              <a:rPr lang="ru-RU" b="1" dirty="0"/>
              <a:t> – </a:t>
            </a:r>
            <a:r>
              <a:rPr lang="ru-RU" dirty="0"/>
              <a:t>рус. каратель)</a:t>
            </a:r>
            <a:r>
              <a:rPr lang="ru-RU" b="1" dirty="0"/>
              <a:t>.</a:t>
            </a:r>
            <a:endParaRPr lang="ru-RU" dirty="0"/>
          </a:p>
          <a:p>
            <a:r>
              <a:rPr lang="be-BY" b="1" dirty="0"/>
              <a:t>Загад.</a:t>
            </a:r>
            <a:endParaRPr lang="ru-RU" dirty="0"/>
          </a:p>
          <a:p>
            <a:r>
              <a:rPr lang="be-BY" b="1" dirty="0"/>
              <a:t>Аблога</a:t>
            </a:r>
            <a:r>
              <a:rPr lang="be-BY" dirty="0"/>
              <a:t> (рус. осада), </a:t>
            </a:r>
            <a:r>
              <a:rPr lang="be-BY" b="1" dirty="0"/>
              <a:t>абложны стан</a:t>
            </a:r>
            <a:r>
              <a:rPr lang="be-BY" dirty="0"/>
              <a:t>.</a:t>
            </a:r>
            <a:endParaRPr lang="ru-RU" dirty="0"/>
          </a:p>
          <a:p>
            <a:r>
              <a:rPr lang="ru-RU" b="1" dirty="0" err="1"/>
              <a:t>Напа́д</a:t>
            </a:r>
            <a:r>
              <a:rPr lang="ru-RU" dirty="0"/>
              <a:t> (</a:t>
            </a:r>
            <a:r>
              <a:rPr lang="ru-RU" b="1" dirty="0"/>
              <a:t>атака</a:t>
            </a:r>
            <a:r>
              <a:rPr lang="ru-RU" dirty="0"/>
              <a:t>).</a:t>
            </a:r>
          </a:p>
          <a:p>
            <a:r>
              <a:rPr lang="ru-RU" b="1" dirty="0" err="1"/>
              <a:t>Абарона</a:t>
            </a:r>
            <a:r>
              <a:rPr lang="ru-RU" b="1" dirty="0"/>
              <a:t> </a:t>
            </a:r>
            <a:r>
              <a:rPr lang="ru-RU" dirty="0"/>
              <a:t>(рус. защита).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7596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На́ступ</a:t>
            </a:r>
            <a:r>
              <a:rPr lang="ru-RU" b="1" dirty="0"/>
              <a:t> </a:t>
            </a:r>
            <a:r>
              <a:rPr lang="ru-RU" dirty="0"/>
              <a:t>(</a:t>
            </a:r>
            <a:r>
              <a:rPr lang="ru-RU" b="1" dirty="0" err="1"/>
              <a:t>наступленне</a:t>
            </a:r>
            <a:r>
              <a:rPr lang="ru-RU" dirty="0"/>
              <a:t>)</a:t>
            </a:r>
            <a:r>
              <a:rPr lang="ru-RU" b="1" dirty="0"/>
              <a:t>, </a:t>
            </a:r>
            <a:r>
              <a:rPr lang="ru-RU" b="1" dirty="0" err="1"/>
              <a:t>адступленне</a:t>
            </a:r>
            <a:r>
              <a:rPr lang="ru-RU" dirty="0"/>
              <a:t>.</a:t>
            </a:r>
          </a:p>
          <a:p>
            <a:r>
              <a:rPr lang="ru-RU" b="1" dirty="0" err="1"/>
              <a:t>Вызваленне</a:t>
            </a:r>
            <a:r>
              <a:rPr lang="ru-RU" b="1" dirty="0"/>
              <a:t> </a:t>
            </a:r>
            <a:r>
              <a:rPr lang="ru-RU" dirty="0"/>
              <a:t>(рус. освобождение).</a:t>
            </a:r>
          </a:p>
          <a:p>
            <a:r>
              <a:rPr lang="ru-RU" b="1" dirty="0" err="1"/>
              <a:t>Палон</a:t>
            </a:r>
            <a:r>
              <a:rPr lang="ru-RU" b="1" dirty="0"/>
              <a:t>, </a:t>
            </a:r>
            <a:r>
              <a:rPr lang="ru-RU" b="1" dirty="0" err="1"/>
              <a:t>узяць</a:t>
            </a:r>
            <a:r>
              <a:rPr lang="ru-RU" b="1" dirty="0"/>
              <a:t> </a:t>
            </a:r>
            <a:r>
              <a:rPr lang="ru-RU" dirty="0"/>
              <a:t>(</a:t>
            </a:r>
            <a:r>
              <a:rPr lang="ru-RU" b="1" dirty="0" err="1"/>
              <a:t>захап</a:t>
            </a:r>
            <a:r>
              <a:rPr lang="be-BY" b="1" dirty="0"/>
              <a:t>і</a:t>
            </a:r>
            <a:r>
              <a:rPr lang="ru-RU" b="1" dirty="0" err="1"/>
              <a:t>ць</a:t>
            </a:r>
            <a:r>
              <a:rPr lang="ru-RU" dirty="0"/>
              <a:t>)</a:t>
            </a:r>
            <a:r>
              <a:rPr lang="ru-RU" b="1" dirty="0"/>
              <a:t> у </a:t>
            </a:r>
            <a:r>
              <a:rPr lang="ru-RU" b="1" dirty="0" err="1"/>
              <a:t>палон</a:t>
            </a:r>
            <a:r>
              <a:rPr lang="ru-RU" b="1" dirty="0"/>
              <a:t>, </a:t>
            </a:r>
            <a:r>
              <a:rPr lang="ru-RU" b="1" dirty="0" err="1"/>
              <a:t>палонны</a:t>
            </a:r>
            <a:r>
              <a:rPr lang="ru-RU" b="1" dirty="0"/>
              <a:t>.</a:t>
            </a:r>
            <a:endParaRPr lang="ru-RU" dirty="0"/>
          </a:p>
          <a:p>
            <a:r>
              <a:rPr lang="ru-RU" b="1" dirty="0" err="1"/>
              <a:t>Перамога</a:t>
            </a:r>
            <a:r>
              <a:rPr lang="ru-RU" b="1" dirty="0"/>
              <a:t>.</a:t>
            </a:r>
            <a:endParaRPr lang="ru-RU" dirty="0"/>
          </a:p>
          <a:p>
            <a:r>
              <a:rPr lang="ru-RU" b="1" dirty="0" err="1"/>
              <a:t>Пара́за</a:t>
            </a:r>
            <a:r>
              <a:rPr lang="ru-RU" b="1" dirty="0"/>
              <a:t> </a:t>
            </a:r>
            <a:r>
              <a:rPr lang="ru-RU" dirty="0"/>
              <a:t>(</a:t>
            </a:r>
            <a:r>
              <a:rPr lang="ru-RU" b="1" dirty="0" err="1"/>
              <a:t>паражэнне</a:t>
            </a:r>
            <a:r>
              <a:rPr lang="ru-RU" dirty="0"/>
              <a:t>).</a:t>
            </a:r>
          </a:p>
          <a:p>
            <a:r>
              <a:rPr lang="ru-RU" b="1" dirty="0" err="1"/>
              <a:t>Стрэ́льба</a:t>
            </a:r>
            <a:r>
              <a:rPr lang="ru-RU" dirty="0"/>
              <a:t> (</a:t>
            </a:r>
            <a:r>
              <a:rPr lang="ru-RU" b="1" dirty="0" err="1"/>
              <a:t>ружжо</a:t>
            </a:r>
            <a:r>
              <a:rPr lang="ru-RU" dirty="0"/>
              <a:t>).</a:t>
            </a:r>
          </a:p>
          <a:p>
            <a:r>
              <a:rPr lang="ru-RU" b="1" dirty="0" err="1"/>
              <a:t>Ру́ля</a:t>
            </a:r>
            <a:r>
              <a:rPr lang="ru-RU" dirty="0"/>
              <a:t> (рус. ствол).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4558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err="1"/>
              <a:t>Гармата</a:t>
            </a:r>
            <a:r>
              <a:rPr lang="ru-RU" dirty="0"/>
              <a:t> (рус. орудие, пушка). </a:t>
            </a:r>
            <a:r>
              <a:rPr lang="ru-RU" b="1" dirty="0" err="1"/>
              <a:t>Людвісарня</a:t>
            </a:r>
            <a:r>
              <a:rPr lang="ru-RU" dirty="0"/>
              <a:t> – так у </a:t>
            </a:r>
            <a:r>
              <a:rPr lang="ru-RU" dirty="0" err="1"/>
              <a:t>даўнія</a:t>
            </a:r>
            <a:r>
              <a:rPr lang="ru-RU" dirty="0"/>
              <a:t> часы </a:t>
            </a:r>
            <a:r>
              <a:rPr lang="ru-RU" dirty="0" err="1"/>
              <a:t>называлася</a:t>
            </a:r>
            <a:r>
              <a:rPr lang="ru-RU" dirty="0"/>
              <a:t> </a:t>
            </a:r>
            <a:r>
              <a:rPr lang="ru-RU" dirty="0" err="1"/>
              <a:t>гарматная</a:t>
            </a:r>
            <a:r>
              <a:rPr lang="ru-RU" dirty="0"/>
              <a:t> </a:t>
            </a:r>
            <a:r>
              <a:rPr lang="ru-RU" dirty="0" err="1"/>
              <a:t>ліцейная</a:t>
            </a:r>
            <a:r>
              <a:rPr lang="ru-RU" dirty="0"/>
              <a:t> </a:t>
            </a:r>
            <a:r>
              <a:rPr lang="ru-RU" dirty="0" err="1"/>
              <a:t>майстэрня</a:t>
            </a:r>
            <a:r>
              <a:rPr lang="ru-RU" dirty="0"/>
              <a:t>.</a:t>
            </a:r>
          </a:p>
          <a:p>
            <a:r>
              <a:rPr lang="ru-RU" b="1" dirty="0" err="1"/>
              <a:t>Шабля</a:t>
            </a:r>
            <a:r>
              <a:rPr lang="ru-RU" dirty="0"/>
              <a:t>.</a:t>
            </a:r>
          </a:p>
          <a:p>
            <a:r>
              <a:rPr lang="ru-RU" b="1" dirty="0"/>
              <a:t>Куля</a:t>
            </a:r>
            <a:r>
              <a:rPr lang="ru-RU" dirty="0"/>
              <a:t>, </a:t>
            </a:r>
            <a:r>
              <a:rPr lang="ru-RU" b="1" dirty="0" err="1"/>
              <a:t>кулямёт</a:t>
            </a:r>
            <a:r>
              <a:rPr lang="ru-RU" dirty="0"/>
              <a:t>; </a:t>
            </a:r>
            <a:r>
              <a:rPr lang="ru-RU" b="1" dirty="0"/>
              <a:t>патрон, </a:t>
            </a:r>
            <a:r>
              <a:rPr lang="ru-RU" b="1" dirty="0" err="1"/>
              <a:t>снарад</a:t>
            </a:r>
            <a:r>
              <a:rPr lang="ru-RU" b="1" dirty="0"/>
              <a:t>, бомба</a:t>
            </a:r>
            <a:r>
              <a:rPr lang="ru-RU" dirty="0"/>
              <a:t>.</a:t>
            </a:r>
          </a:p>
          <a:p>
            <a:r>
              <a:rPr lang="ru-RU" b="1" dirty="0" err="1"/>
              <a:t>Стрэл</a:t>
            </a:r>
            <a:r>
              <a:rPr lang="ru-RU" dirty="0"/>
              <a:t> (рус. выстрел), </a:t>
            </a:r>
            <a:r>
              <a:rPr lang="ru-RU" b="1" dirty="0" err="1"/>
              <a:t>страляць</a:t>
            </a:r>
            <a:r>
              <a:rPr lang="ru-RU" dirty="0"/>
              <a:t>, </a:t>
            </a:r>
            <a:r>
              <a:rPr lang="ru-RU" b="1" dirty="0" err="1"/>
              <a:t>страляні́на</a:t>
            </a:r>
            <a:r>
              <a:rPr lang="ru-RU" dirty="0"/>
              <a:t> (</a:t>
            </a:r>
            <a:r>
              <a:rPr lang="ru-RU" b="1" dirty="0" err="1"/>
              <a:t>стральба</a:t>
            </a:r>
            <a:r>
              <a:rPr lang="ru-RU" b="1" dirty="0"/>
              <a:t>́</a:t>
            </a:r>
            <a:r>
              <a:rPr lang="ru-RU" dirty="0"/>
              <a:t>). </a:t>
            </a:r>
            <a:r>
              <a:rPr lang="ru-RU" dirty="0" err="1"/>
              <a:t>Стральба</a:t>
            </a:r>
            <a:r>
              <a:rPr lang="ru-RU" dirty="0"/>
              <a:t> </a:t>
            </a:r>
            <a:r>
              <a:rPr lang="ru-RU" dirty="0" err="1"/>
              <a:t>чэргамі</a:t>
            </a:r>
            <a:r>
              <a:rPr lang="ru-RU" dirty="0"/>
              <a:t>.</a:t>
            </a:r>
          </a:p>
          <a:p>
            <a:r>
              <a:rPr lang="ru-RU" b="1" dirty="0" err="1"/>
              <a:t>Пацэліць</a:t>
            </a:r>
            <a:r>
              <a:rPr lang="ru-RU" dirty="0"/>
              <a:t> (</a:t>
            </a:r>
            <a:r>
              <a:rPr lang="ru-RU" b="1" dirty="0" err="1"/>
              <a:t>патрапіць</a:t>
            </a:r>
            <a:r>
              <a:rPr lang="ru-RU" dirty="0"/>
              <a:t>) </a:t>
            </a:r>
            <a:r>
              <a:rPr lang="ru-RU" b="1" dirty="0"/>
              <a:t>у </a:t>
            </a:r>
            <a:r>
              <a:rPr lang="ru-RU" b="1" dirty="0" err="1"/>
              <a:t>мішэнь</a:t>
            </a:r>
            <a:r>
              <a:rPr lang="ru-RU" dirty="0"/>
              <a:t> (рус. попасть в мишень</a:t>
            </a:r>
            <a:r>
              <a:rPr lang="be-BY" dirty="0"/>
              <a:t>).</a:t>
            </a:r>
            <a:r>
              <a:rPr lang="be-BY" dirty="0"/>
              <a:t>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440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Выбух</a:t>
            </a:r>
            <a:r>
              <a:rPr lang="ru-RU" b="1" dirty="0"/>
              <a:t> </a:t>
            </a:r>
            <a:r>
              <a:rPr lang="ru-RU" dirty="0"/>
              <a:t>(рус. взрыв),</a:t>
            </a:r>
            <a:r>
              <a:rPr lang="ru-RU" b="1" dirty="0"/>
              <a:t> </a:t>
            </a:r>
            <a:r>
              <a:rPr lang="ru-RU" b="1" dirty="0" err="1"/>
              <a:t>выбуховае</a:t>
            </a:r>
            <a:r>
              <a:rPr lang="ru-RU" b="1" dirty="0"/>
              <a:t> </a:t>
            </a:r>
            <a:r>
              <a:rPr lang="ru-RU" b="1" dirty="0" err="1"/>
              <a:t>прыстасаванне</a:t>
            </a:r>
            <a:r>
              <a:rPr lang="ru-RU" b="1" dirty="0"/>
              <a:t> </a:t>
            </a:r>
            <a:r>
              <a:rPr lang="ru-RU" dirty="0"/>
              <a:t>(рус. взрывное устройство)</a:t>
            </a:r>
            <a:r>
              <a:rPr lang="ru-RU" b="1" dirty="0"/>
              <a:t>, </a:t>
            </a:r>
            <a:r>
              <a:rPr lang="ru-RU" b="1" dirty="0" err="1"/>
              <a:t>выбухоўка</a:t>
            </a:r>
            <a:r>
              <a:rPr lang="ru-RU" b="1" dirty="0"/>
              <a:t> </a:t>
            </a:r>
            <a:r>
              <a:rPr lang="ru-RU" dirty="0"/>
              <a:t>(рус. взрывчатка)</a:t>
            </a:r>
            <a:r>
              <a:rPr lang="ru-RU" b="1" dirty="0"/>
              <a:t>.</a:t>
            </a:r>
            <a:endParaRPr lang="ru-RU" dirty="0"/>
          </a:p>
          <a:p>
            <a:r>
              <a:rPr lang="be-BY" b="1" dirty="0"/>
              <a:t>Бой</a:t>
            </a:r>
            <a:r>
              <a:rPr lang="be-BY" dirty="0"/>
              <a:t> (</a:t>
            </a:r>
            <a:r>
              <a:rPr lang="be-BY" b="1" dirty="0"/>
              <a:t>бітва</a:t>
            </a:r>
            <a:r>
              <a:rPr lang="be-BY" dirty="0"/>
              <a:t>, </a:t>
            </a:r>
            <a:r>
              <a:rPr lang="be-BY" b="1" dirty="0"/>
              <a:t>бойка</a:t>
            </a:r>
            <a:r>
              <a:rPr lang="be-BY" dirty="0"/>
              <a:t>), </a:t>
            </a:r>
            <a:r>
              <a:rPr lang="be-BY" b="1" dirty="0"/>
              <a:t>баявыя дзеянні</a:t>
            </a:r>
            <a:r>
              <a:rPr lang="be-BY" dirty="0"/>
              <a:t>.</a:t>
            </a:r>
            <a:endParaRPr lang="ru-RU" dirty="0"/>
          </a:p>
          <a:p>
            <a:r>
              <a:rPr lang="be-BY" b="1" dirty="0"/>
              <a:t>Рышту́нак</a:t>
            </a:r>
            <a:r>
              <a:rPr lang="be-BY" dirty="0"/>
              <a:t> (рус. снаряжен</a:t>
            </a:r>
            <a:r>
              <a:rPr lang="ru-RU" dirty="0" err="1"/>
              <a:t>ие</a:t>
            </a:r>
            <a:r>
              <a:rPr lang="ru-RU" dirty="0"/>
              <a:t>).</a:t>
            </a:r>
          </a:p>
          <a:p>
            <a:r>
              <a:rPr lang="be-BY" b="1" dirty="0"/>
              <a:t>Вучэбная трывога.</a:t>
            </a:r>
            <a:endParaRPr lang="ru-RU" dirty="0"/>
          </a:p>
          <a:p>
            <a:r>
              <a:rPr lang="ru-RU" b="1" dirty="0" err="1"/>
              <a:t>Шыхт</a:t>
            </a:r>
            <a:r>
              <a:rPr lang="ru-RU" b="1" dirty="0"/>
              <a:t> </a:t>
            </a:r>
            <a:r>
              <a:rPr lang="ru-RU" dirty="0"/>
              <a:t>(</a:t>
            </a:r>
            <a:r>
              <a:rPr lang="ru-RU" b="1" dirty="0"/>
              <a:t>строй</a:t>
            </a:r>
            <a:r>
              <a:rPr lang="ru-RU" dirty="0"/>
              <a:t>). </a:t>
            </a:r>
          </a:p>
          <a:p>
            <a:r>
              <a:rPr lang="ru-RU" b="1" dirty="0"/>
              <a:t>Герой.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4703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Вораг</a:t>
            </a:r>
            <a:r>
              <a:rPr lang="ru-RU" dirty="0"/>
              <a:t> (</a:t>
            </a:r>
            <a:r>
              <a:rPr lang="ru-RU" b="1" dirty="0" err="1"/>
              <a:t>непрыя́цель</a:t>
            </a:r>
            <a:r>
              <a:rPr lang="ru-RU" b="1" dirty="0"/>
              <a:t>, </a:t>
            </a:r>
            <a:r>
              <a:rPr lang="ru-RU" b="1" dirty="0" err="1"/>
              <a:t>праціўнік</a:t>
            </a:r>
            <a:r>
              <a:rPr lang="ru-RU" dirty="0"/>
              <a:t>), </a:t>
            </a:r>
            <a:r>
              <a:rPr lang="ru-RU" b="1" dirty="0" err="1"/>
              <a:t>варожы</a:t>
            </a:r>
            <a:r>
              <a:rPr lang="ru-RU" dirty="0"/>
              <a:t>.</a:t>
            </a:r>
          </a:p>
          <a:p>
            <a:r>
              <a:rPr lang="ru-RU" b="1" dirty="0" err="1"/>
              <a:t>Захоп</a:t>
            </a:r>
            <a:r>
              <a:rPr lang="ru-RU" b="1" dirty="0"/>
              <a:t> </a:t>
            </a:r>
            <a:r>
              <a:rPr lang="ru-RU" dirty="0"/>
              <a:t>(рус. захват), </a:t>
            </a:r>
            <a:r>
              <a:rPr lang="ru-RU" b="1" dirty="0" err="1"/>
              <a:t>захопнік</a:t>
            </a:r>
            <a:r>
              <a:rPr lang="ru-RU" dirty="0"/>
              <a:t> (</a:t>
            </a:r>
            <a:r>
              <a:rPr lang="ru-RU" b="1" dirty="0" err="1"/>
              <a:t>акупант</a:t>
            </a:r>
            <a:r>
              <a:rPr lang="ru-RU" dirty="0"/>
              <a:t>).</a:t>
            </a:r>
          </a:p>
          <a:p>
            <a:r>
              <a:rPr lang="ru-RU" b="1" dirty="0" err="1"/>
              <a:t>Здраднік</a:t>
            </a:r>
            <a:r>
              <a:rPr lang="ru-RU" b="1" dirty="0"/>
              <a:t> </a:t>
            </a:r>
            <a:r>
              <a:rPr lang="ru-RU" dirty="0"/>
              <a:t>(рус. предатель), </a:t>
            </a:r>
            <a:r>
              <a:rPr lang="ru-RU" b="1" dirty="0" err="1"/>
              <a:t>здрада</a:t>
            </a:r>
            <a:r>
              <a:rPr lang="ru-RU" b="1" dirty="0"/>
              <a:t> </a:t>
            </a:r>
            <a:r>
              <a:rPr lang="ru-RU" dirty="0"/>
              <a:t>(рус. предательство, измена).</a:t>
            </a:r>
          </a:p>
          <a:p>
            <a:r>
              <a:rPr lang="ru-RU" b="1" dirty="0" err="1"/>
              <a:t>Шпіён</a:t>
            </a:r>
            <a:r>
              <a:rPr lang="ru-RU" dirty="0"/>
              <a:t> (</a:t>
            </a:r>
            <a:r>
              <a:rPr lang="ru-RU" b="1" dirty="0" err="1"/>
              <a:t>шпег</a:t>
            </a:r>
            <a:r>
              <a:rPr lang="ru-RU" dirty="0"/>
              <a:t>).</a:t>
            </a:r>
          </a:p>
          <a:p>
            <a:r>
              <a:rPr lang="ru-RU" b="1" dirty="0"/>
              <a:t>Разведка</a:t>
            </a:r>
            <a:r>
              <a:rPr lang="ru-RU" dirty="0"/>
              <a:t> (</a:t>
            </a:r>
            <a:r>
              <a:rPr lang="ru-RU" b="1" dirty="0" err="1"/>
              <a:t>вы́ведка</a:t>
            </a:r>
            <a:r>
              <a:rPr lang="ru-RU" dirty="0"/>
              <a:t>), </a:t>
            </a:r>
            <a:r>
              <a:rPr lang="ru-RU" b="1" dirty="0" err="1"/>
              <a:t>разведчык</a:t>
            </a:r>
            <a:r>
              <a:rPr lang="ru-RU" dirty="0"/>
              <a:t>.</a:t>
            </a:r>
          </a:p>
          <a:p>
            <a:r>
              <a:rPr lang="ru-RU" b="1" dirty="0" err="1"/>
              <a:t>Рэ́чавы</a:t>
            </a:r>
            <a:r>
              <a:rPr lang="ru-RU" b="1" dirty="0"/>
              <a:t> </a:t>
            </a:r>
            <a:r>
              <a:rPr lang="ru-RU" b="1" dirty="0" err="1"/>
              <a:t>мяшок</a:t>
            </a:r>
            <a:r>
              <a:rPr lang="ru-RU" b="1" dirty="0"/>
              <a:t> </a:t>
            </a:r>
            <a:r>
              <a:rPr lang="ru-RU" dirty="0"/>
              <a:t>(</a:t>
            </a:r>
            <a:r>
              <a:rPr lang="ru-RU" b="1" dirty="0" err="1"/>
              <a:t>мяшок</a:t>
            </a:r>
            <a:r>
              <a:rPr lang="ru-RU" b="1" dirty="0"/>
              <a:t> на </a:t>
            </a:r>
            <a:r>
              <a:rPr lang="ru-RU" b="1" dirty="0" err="1"/>
              <a:t>рэчы</a:t>
            </a:r>
            <a:r>
              <a:rPr lang="ru-RU" dirty="0"/>
              <a:t>)</a:t>
            </a:r>
            <a:r>
              <a:rPr lang="ru-RU" b="1" dirty="0"/>
              <a:t>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956825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</TotalTime>
  <Words>464</Words>
  <Application>Microsoft Office PowerPoint</Application>
  <PresentationFormat>Экран (4:3)</PresentationFormat>
  <Paragraphs>70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  ВОЙСКА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Вайсковыя каманды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ВОЙСКА</dc:title>
  <dc:creator>vi</dc:creator>
  <cp:lastModifiedBy>vi</cp:lastModifiedBy>
  <cp:revision>2</cp:revision>
  <dcterms:created xsi:type="dcterms:W3CDTF">2014-09-08T14:28:51Z</dcterms:created>
  <dcterms:modified xsi:type="dcterms:W3CDTF">2014-09-08T14:41:32Z</dcterms:modified>
</cp:coreProperties>
</file>