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1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76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68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4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87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14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4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4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12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6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90194-5BAE-4A82-AD6D-0500CD8607F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C54D-68D1-438D-AC92-8F3FDEF45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dirty="0" smtClean="0"/>
              <a:t>ГРАМАТЫКА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800800" cy="292988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Arial Black" pitchFamily="34" charset="0"/>
              </a:rPr>
              <a:t>СУСТРЭНЕМСЯ А ПАЛОВЕ НА ДЗЯВЯТУЮ</a:t>
            </a:r>
            <a:endParaRPr lang="ru-RU" sz="6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57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92500" lnSpcReduction="20000"/>
          </a:bodyPr>
          <a:lstStyle/>
          <a:p>
            <a:r>
              <a:rPr lang="be-BY" dirty="0" smtClean="0"/>
              <a:t>КАЛІ?</a:t>
            </a:r>
          </a:p>
          <a:p>
            <a:pPr fontAlgn="base"/>
            <a:r>
              <a:rPr lang="ru-RU" sz="5400" dirty="0" smtClean="0"/>
              <a:t>у </a:t>
            </a:r>
            <a:r>
              <a:rPr lang="ru-RU" sz="5400" dirty="0" err="1"/>
              <a:t>дзевятнаццаць</a:t>
            </a:r>
            <a:r>
              <a:rPr lang="ru-RU" sz="5400" dirty="0"/>
              <a:t> (</a:t>
            </a:r>
            <a:r>
              <a:rPr lang="ru-RU" sz="5400" dirty="0" err="1"/>
              <a:t>гадзін</a:t>
            </a:r>
            <a:r>
              <a:rPr lang="ru-RU" sz="5400" dirty="0"/>
              <a:t>) </a:t>
            </a:r>
            <a:r>
              <a:rPr lang="ru-RU" sz="5400" dirty="0" err="1"/>
              <a:t>дваццаць</a:t>
            </a:r>
            <a:r>
              <a:rPr lang="ru-RU" sz="5400" dirty="0"/>
              <a:t> </a:t>
            </a:r>
            <a:r>
              <a:rPr lang="ru-RU" sz="5400" dirty="0" err="1"/>
              <a:t>пяць</a:t>
            </a:r>
            <a:r>
              <a:rPr lang="ru-RU" sz="5400" dirty="0"/>
              <a:t> (</a:t>
            </a:r>
            <a:r>
              <a:rPr lang="ru-RU" sz="5400" dirty="0" err="1"/>
              <a:t>хвілін</a:t>
            </a:r>
            <a:r>
              <a:rPr lang="ru-RU" sz="5400" dirty="0" smtClean="0"/>
              <a:t>)</a:t>
            </a:r>
          </a:p>
          <a:p>
            <a:pPr fontAlgn="base"/>
            <a:r>
              <a:rPr lang="ru-RU" sz="5400" dirty="0" smtClean="0"/>
              <a:t>у </a:t>
            </a:r>
            <a:r>
              <a:rPr lang="ru-RU" sz="5400" dirty="0"/>
              <a:t>сем </a:t>
            </a:r>
            <a:r>
              <a:rPr lang="ru-RU" sz="5400" dirty="0" err="1"/>
              <a:t>дваццаць</a:t>
            </a:r>
            <a:r>
              <a:rPr lang="ru-RU" sz="5400" dirty="0"/>
              <a:t> </a:t>
            </a:r>
            <a:r>
              <a:rPr lang="ru-RU" sz="5400" dirty="0" err="1" smtClean="0"/>
              <a:t>пяць</a:t>
            </a:r>
            <a:r>
              <a:rPr lang="ru-RU" sz="5400" dirty="0" smtClean="0"/>
              <a:t> </a:t>
            </a:r>
          </a:p>
          <a:p>
            <a:pPr fontAlgn="base"/>
            <a:r>
              <a:rPr lang="ru-RU" sz="5400" dirty="0" smtClean="0"/>
              <a:t>у </a:t>
            </a:r>
            <a:r>
              <a:rPr lang="ru-RU" sz="5400" dirty="0" err="1"/>
              <a:t>дваццаць</a:t>
            </a:r>
            <a:r>
              <a:rPr lang="ru-RU" sz="5400" dirty="0"/>
              <a:t> </a:t>
            </a:r>
            <a:r>
              <a:rPr lang="ru-RU" sz="5400" dirty="0" err="1"/>
              <a:t>пяць</a:t>
            </a:r>
            <a:r>
              <a:rPr lang="ru-RU" sz="5400" dirty="0"/>
              <a:t> (</a:t>
            </a:r>
            <a:r>
              <a:rPr lang="ru-RU" sz="5400" dirty="0" err="1"/>
              <a:t>хвілін</a:t>
            </a:r>
            <a:r>
              <a:rPr lang="ru-RU" sz="5400" dirty="0"/>
              <a:t>) на </a:t>
            </a:r>
            <a:r>
              <a:rPr lang="ru-RU" sz="5400" dirty="0" smtClean="0"/>
              <a:t>восьмую</a:t>
            </a:r>
          </a:p>
          <a:p>
            <a:pPr fontAlgn="base"/>
            <a:r>
              <a:rPr lang="ru-RU" sz="5400" dirty="0" smtClean="0"/>
              <a:t> </a:t>
            </a:r>
            <a:r>
              <a:rPr lang="ru-RU" sz="5400" dirty="0"/>
              <a:t>у </a:t>
            </a:r>
            <a:r>
              <a:rPr lang="ru-RU" sz="5400" dirty="0" err="1"/>
              <a:t>дваццаць</a:t>
            </a:r>
            <a:r>
              <a:rPr lang="ru-RU" sz="5400" dirty="0"/>
              <a:t> </a:t>
            </a:r>
            <a:r>
              <a:rPr lang="ru-RU" sz="5400" dirty="0" err="1"/>
              <a:t>пяць</a:t>
            </a:r>
            <a:r>
              <a:rPr lang="ru-RU" sz="5400" dirty="0"/>
              <a:t> (</a:t>
            </a:r>
            <a:r>
              <a:rPr lang="ru-RU" sz="5400" dirty="0" err="1"/>
              <a:t>хвілін</a:t>
            </a:r>
            <a:r>
              <a:rPr lang="ru-RU" sz="5400" dirty="0"/>
              <a:t>) </a:t>
            </a:r>
            <a:r>
              <a:rPr lang="ru-RU" sz="5400" dirty="0" err="1" smtClean="0"/>
              <a:t>восьмай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44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1156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Arial Black" pitchFamily="34" charset="0"/>
              </a:rPr>
              <a:t>                                                     </a:t>
            </a:r>
            <a:r>
              <a:rPr lang="ru-RU" sz="19900" dirty="0" smtClean="0">
                <a:latin typeface="Arial Black" pitchFamily="34" charset="0"/>
              </a:rPr>
              <a:t>21:03</a:t>
            </a:r>
            <a:endParaRPr lang="ru-RU" sz="199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204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548680"/>
            <a:ext cx="8363272" cy="5577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e-BY" dirty="0" smtClean="0"/>
              <a:t>КОЛЬКІ? </a:t>
            </a:r>
          </a:p>
          <a:p>
            <a:r>
              <a:rPr lang="ru-RU" sz="6000" dirty="0"/>
              <a:t> </a:t>
            </a:r>
            <a:r>
              <a:rPr lang="ru-RU" sz="6000" dirty="0" err="1" smtClean="0"/>
              <a:t>дваццаць</a:t>
            </a:r>
            <a:r>
              <a:rPr lang="ru-RU" sz="6000" dirty="0" smtClean="0"/>
              <a:t> </a:t>
            </a:r>
            <a:r>
              <a:rPr lang="ru-RU" sz="6000" dirty="0" err="1"/>
              <a:t>адна</a:t>
            </a:r>
            <a:r>
              <a:rPr lang="ru-RU" sz="6000" dirty="0"/>
              <a:t> </a:t>
            </a:r>
            <a:r>
              <a:rPr lang="ru-RU" sz="6000" dirty="0" err="1"/>
              <a:t>гадзіна</a:t>
            </a:r>
            <a:r>
              <a:rPr lang="ru-RU" sz="6000" dirty="0"/>
              <a:t> </a:t>
            </a:r>
            <a:r>
              <a:rPr lang="ru-RU" sz="6000" dirty="0" err="1"/>
              <a:t>тры</a:t>
            </a:r>
            <a:r>
              <a:rPr lang="ru-RU" sz="6000" dirty="0"/>
              <a:t> </a:t>
            </a:r>
            <a:r>
              <a:rPr lang="ru-RU" sz="6000" dirty="0" err="1" smtClean="0"/>
              <a:t>хвіліны</a:t>
            </a:r>
            <a:endParaRPr lang="ru-RU" sz="6000" dirty="0" smtClean="0"/>
          </a:p>
          <a:p>
            <a:r>
              <a:rPr lang="ru-RU" sz="6000" dirty="0" smtClean="0"/>
              <a:t> </a:t>
            </a:r>
            <a:r>
              <a:rPr lang="ru-RU" sz="6000" dirty="0" err="1"/>
              <a:t>дваццаць</a:t>
            </a:r>
            <a:r>
              <a:rPr lang="ru-RU" sz="6000" dirty="0"/>
              <a:t> </a:t>
            </a:r>
            <a:r>
              <a:rPr lang="ru-RU" sz="6000" dirty="0" err="1"/>
              <a:t>адна</a:t>
            </a:r>
            <a:r>
              <a:rPr lang="ru-RU" sz="6000" dirty="0"/>
              <a:t> нуль </a:t>
            </a:r>
            <a:r>
              <a:rPr lang="ru-RU" sz="6000" dirty="0" err="1" smtClean="0"/>
              <a:t>тры</a:t>
            </a:r>
            <a:endParaRPr lang="ru-RU" sz="6000" dirty="0" smtClean="0"/>
          </a:p>
          <a:p>
            <a:r>
              <a:rPr lang="ru-RU" sz="6000" dirty="0" smtClean="0"/>
              <a:t> </a:t>
            </a:r>
            <a:r>
              <a:rPr lang="ru-RU" sz="6000" dirty="0" err="1"/>
              <a:t>дзевяць</a:t>
            </a:r>
            <a:r>
              <a:rPr lang="ru-RU" sz="6000" dirty="0"/>
              <a:t> </a:t>
            </a:r>
            <a:r>
              <a:rPr lang="ru-RU" sz="6000" dirty="0" err="1"/>
              <a:t>гадзін</a:t>
            </a:r>
            <a:r>
              <a:rPr lang="ru-RU" sz="6000" dirty="0"/>
              <a:t> </a:t>
            </a:r>
            <a:r>
              <a:rPr lang="ru-RU" sz="6000" dirty="0" err="1"/>
              <a:t>тры</a:t>
            </a:r>
            <a:r>
              <a:rPr lang="ru-RU" sz="6000" dirty="0"/>
              <a:t> </a:t>
            </a:r>
            <a:r>
              <a:rPr lang="ru-RU" sz="6000" dirty="0" err="1" smtClean="0"/>
              <a:t>хвіліны</a:t>
            </a:r>
            <a:endParaRPr lang="ru-RU" sz="6000" dirty="0" smtClean="0"/>
          </a:p>
          <a:p>
            <a:r>
              <a:rPr lang="ru-RU" sz="6000" dirty="0" smtClean="0"/>
              <a:t> </a:t>
            </a:r>
            <a:r>
              <a:rPr lang="ru-RU" sz="6000" dirty="0" err="1"/>
              <a:t>тры</a:t>
            </a:r>
            <a:r>
              <a:rPr lang="ru-RU" sz="6000" dirty="0"/>
              <a:t> </a:t>
            </a:r>
            <a:r>
              <a:rPr lang="ru-RU" sz="6000" dirty="0" err="1"/>
              <a:t>хвіліны</a:t>
            </a:r>
            <a:r>
              <a:rPr lang="ru-RU" sz="6000" dirty="0"/>
              <a:t> на </a:t>
            </a:r>
            <a:r>
              <a:rPr lang="ru-RU" sz="6000" dirty="0" err="1" smtClean="0"/>
              <a:t>дзясятую</a:t>
            </a:r>
            <a:r>
              <a:rPr lang="ru-RU" sz="6000" dirty="0" smtClean="0"/>
              <a:t> </a:t>
            </a:r>
          </a:p>
          <a:p>
            <a:r>
              <a:rPr lang="ru-RU" sz="6000" dirty="0" err="1" smtClean="0"/>
              <a:t>тры</a:t>
            </a:r>
            <a:r>
              <a:rPr lang="ru-RU" sz="6000" dirty="0" smtClean="0"/>
              <a:t> </a:t>
            </a:r>
            <a:r>
              <a:rPr lang="ru-RU" sz="6000" dirty="0" err="1"/>
              <a:t>хвіліны</a:t>
            </a:r>
            <a:r>
              <a:rPr lang="ru-RU" sz="6000" dirty="0"/>
              <a:t> </a:t>
            </a:r>
            <a:r>
              <a:rPr lang="ru-RU" sz="6000" dirty="0" err="1" smtClean="0"/>
              <a:t>дзясятай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235861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92500" lnSpcReduction="10000"/>
          </a:bodyPr>
          <a:lstStyle/>
          <a:p>
            <a:r>
              <a:rPr lang="be-BY" dirty="0" smtClean="0"/>
              <a:t>КАЛІ?</a:t>
            </a:r>
          </a:p>
          <a:p>
            <a:pPr fontAlgn="base"/>
            <a:r>
              <a:rPr lang="ru-RU" sz="5400" dirty="0" smtClean="0"/>
              <a:t>у </a:t>
            </a:r>
            <a:r>
              <a:rPr lang="ru-RU" sz="5400" dirty="0" err="1"/>
              <a:t>дваццаць</a:t>
            </a:r>
            <a:r>
              <a:rPr lang="ru-RU" sz="5400" dirty="0"/>
              <a:t> </a:t>
            </a:r>
            <a:r>
              <a:rPr lang="ru-RU" sz="5400" dirty="0" err="1"/>
              <a:t>адну</a:t>
            </a:r>
            <a:r>
              <a:rPr lang="ru-RU" sz="5400" dirty="0"/>
              <a:t> </a:t>
            </a:r>
            <a:r>
              <a:rPr lang="ru-RU" sz="5400" dirty="0" err="1"/>
              <a:t>гадзіну</a:t>
            </a:r>
            <a:r>
              <a:rPr lang="ru-RU" sz="5400" dirty="0"/>
              <a:t> </a:t>
            </a:r>
            <a:r>
              <a:rPr lang="ru-RU" sz="5400" dirty="0" err="1"/>
              <a:t>тры</a:t>
            </a:r>
            <a:r>
              <a:rPr lang="ru-RU" sz="5400" dirty="0"/>
              <a:t> </a:t>
            </a:r>
            <a:r>
              <a:rPr lang="ru-RU" sz="5400" dirty="0" err="1" smtClean="0"/>
              <a:t>хвіліны</a:t>
            </a:r>
            <a:endParaRPr lang="ru-RU" sz="5400" dirty="0" smtClean="0"/>
          </a:p>
          <a:p>
            <a:pPr fontAlgn="base"/>
            <a:r>
              <a:rPr lang="ru-RU" sz="5400" dirty="0" smtClean="0"/>
              <a:t>у </a:t>
            </a:r>
            <a:r>
              <a:rPr lang="ru-RU" sz="5400" dirty="0" err="1"/>
              <a:t>дваццаць</a:t>
            </a:r>
            <a:r>
              <a:rPr lang="ru-RU" sz="5400" dirty="0"/>
              <a:t> </a:t>
            </a:r>
            <a:r>
              <a:rPr lang="ru-RU" sz="5400" dirty="0" err="1"/>
              <a:t>адну</a:t>
            </a:r>
            <a:r>
              <a:rPr lang="ru-RU" sz="5400" dirty="0"/>
              <a:t> нуль </a:t>
            </a:r>
            <a:r>
              <a:rPr lang="ru-RU" sz="5400" dirty="0" err="1" smtClean="0"/>
              <a:t>тры</a:t>
            </a:r>
            <a:endParaRPr lang="ru-RU" sz="5400" dirty="0" smtClean="0"/>
          </a:p>
          <a:p>
            <a:pPr fontAlgn="base"/>
            <a:r>
              <a:rPr lang="ru-RU" sz="5400" dirty="0" smtClean="0"/>
              <a:t>у </a:t>
            </a:r>
            <a:r>
              <a:rPr lang="ru-RU" sz="5400" dirty="0" err="1"/>
              <a:t>дзевяць</a:t>
            </a:r>
            <a:r>
              <a:rPr lang="ru-RU" sz="5400" dirty="0"/>
              <a:t> </a:t>
            </a:r>
            <a:r>
              <a:rPr lang="ru-RU" sz="5400" dirty="0" err="1"/>
              <a:t>гадзін</a:t>
            </a:r>
            <a:r>
              <a:rPr lang="ru-RU" sz="5400" dirty="0"/>
              <a:t> </a:t>
            </a:r>
            <a:r>
              <a:rPr lang="ru-RU" sz="5400" dirty="0" err="1"/>
              <a:t>тры</a:t>
            </a:r>
            <a:r>
              <a:rPr lang="ru-RU" sz="5400" dirty="0"/>
              <a:t> </a:t>
            </a:r>
            <a:r>
              <a:rPr lang="ru-RU" sz="5400" dirty="0" err="1" smtClean="0"/>
              <a:t>хвіліны</a:t>
            </a:r>
            <a:endParaRPr lang="ru-RU" sz="5400" dirty="0" smtClean="0"/>
          </a:p>
          <a:p>
            <a:pPr fontAlgn="base"/>
            <a:r>
              <a:rPr lang="ru-RU" sz="5400" dirty="0" smtClean="0"/>
              <a:t>у </a:t>
            </a:r>
            <a:r>
              <a:rPr lang="ru-RU" sz="5400" dirty="0" err="1"/>
              <a:t>тры</a:t>
            </a:r>
            <a:r>
              <a:rPr lang="ru-RU" sz="5400" dirty="0"/>
              <a:t> </a:t>
            </a:r>
            <a:r>
              <a:rPr lang="ru-RU" sz="5400" dirty="0" err="1"/>
              <a:t>хвіліны</a:t>
            </a:r>
            <a:r>
              <a:rPr lang="ru-RU" sz="5400" dirty="0"/>
              <a:t> на </a:t>
            </a:r>
            <a:r>
              <a:rPr lang="ru-RU" sz="5400" dirty="0" err="1" smtClean="0"/>
              <a:t>дзясятую</a:t>
            </a:r>
            <a:endParaRPr lang="ru-RU" sz="5400" dirty="0" smtClean="0"/>
          </a:p>
          <a:p>
            <a:pPr fontAlgn="base"/>
            <a:r>
              <a:rPr lang="ru-RU" sz="5400" dirty="0" smtClean="0"/>
              <a:t>у </a:t>
            </a:r>
            <a:r>
              <a:rPr lang="ru-RU" sz="5400" dirty="0" err="1"/>
              <a:t>тры</a:t>
            </a:r>
            <a:r>
              <a:rPr lang="ru-RU" sz="5400" dirty="0"/>
              <a:t> </a:t>
            </a:r>
            <a:r>
              <a:rPr lang="ru-RU" sz="5400" dirty="0" err="1"/>
              <a:t>хвіліны</a:t>
            </a:r>
            <a:r>
              <a:rPr lang="ru-RU" sz="5400" dirty="0"/>
              <a:t> </a:t>
            </a:r>
            <a:r>
              <a:rPr lang="ru-RU" sz="5400" dirty="0" err="1" smtClean="0"/>
              <a:t>дзясятай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888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Arial Black" pitchFamily="34" charset="0"/>
              </a:rPr>
              <a:t>                                                     </a:t>
            </a:r>
            <a:r>
              <a:rPr lang="ru-RU" sz="19900" dirty="0" smtClean="0">
                <a:latin typeface="Arial Black" pitchFamily="34" charset="0"/>
              </a:rPr>
              <a:t>00:50</a:t>
            </a:r>
            <a:endParaRPr lang="ru-RU" sz="199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4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620688"/>
            <a:ext cx="8219256" cy="55054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e-BY" dirty="0" smtClean="0"/>
              <a:t>КОЛЬКІ? </a:t>
            </a:r>
          </a:p>
          <a:p>
            <a:r>
              <a:rPr lang="ru-RU" sz="6000" dirty="0"/>
              <a:t> </a:t>
            </a:r>
            <a:r>
              <a:rPr lang="ru-RU" sz="6000" dirty="0" err="1" smtClean="0"/>
              <a:t>дванаццаць</a:t>
            </a:r>
            <a:r>
              <a:rPr lang="ru-RU" sz="6000" dirty="0" smtClean="0"/>
              <a:t> </a:t>
            </a:r>
            <a:r>
              <a:rPr lang="ru-RU" sz="6000" dirty="0"/>
              <a:t>(</a:t>
            </a:r>
            <a:r>
              <a:rPr lang="ru-RU" sz="6000" dirty="0" err="1"/>
              <a:t>гадзін</a:t>
            </a:r>
            <a:r>
              <a:rPr lang="ru-RU" sz="6000" dirty="0"/>
              <a:t>) </a:t>
            </a:r>
            <a:r>
              <a:rPr lang="ru-RU" sz="6000" dirty="0" err="1"/>
              <a:t>пяцьдзясят</a:t>
            </a:r>
            <a:r>
              <a:rPr lang="ru-RU" sz="6000" dirty="0"/>
              <a:t> (</a:t>
            </a:r>
            <a:r>
              <a:rPr lang="ru-RU" sz="6000" dirty="0" err="1"/>
              <a:t>хвілін</a:t>
            </a:r>
            <a:r>
              <a:rPr lang="ru-RU" sz="6000" dirty="0"/>
              <a:t>) </a:t>
            </a:r>
            <a:r>
              <a:rPr lang="ru-RU" sz="6000" dirty="0" err="1" smtClean="0"/>
              <a:t>ночы</a:t>
            </a:r>
            <a:endParaRPr lang="ru-RU" sz="6000" dirty="0" smtClean="0"/>
          </a:p>
          <a:p>
            <a:r>
              <a:rPr lang="ru-RU" sz="6000" dirty="0" smtClean="0"/>
              <a:t> </a:t>
            </a:r>
            <a:r>
              <a:rPr lang="ru-RU" sz="6000" dirty="0"/>
              <a:t>без </a:t>
            </a:r>
            <a:r>
              <a:rPr lang="ru-RU" sz="6000" dirty="0" err="1"/>
              <a:t>дзесяці</a:t>
            </a:r>
            <a:r>
              <a:rPr lang="ru-RU" sz="6000" dirty="0"/>
              <a:t> </a:t>
            </a:r>
            <a:r>
              <a:rPr lang="ru-RU" sz="6000" dirty="0" err="1"/>
              <a:t>гадзіна</a:t>
            </a:r>
            <a:r>
              <a:rPr lang="ru-RU" sz="6000" dirty="0"/>
              <a:t> (</a:t>
            </a:r>
            <a:r>
              <a:rPr lang="ru-RU" sz="6000" dirty="0" err="1"/>
              <a:t>ночы</a:t>
            </a:r>
            <a:r>
              <a:rPr lang="ru-RU" sz="6000" dirty="0" smtClean="0"/>
              <a:t>)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9718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r>
              <a:rPr lang="be-BY" dirty="0" smtClean="0"/>
              <a:t>КАЛІ?</a:t>
            </a:r>
          </a:p>
          <a:p>
            <a:pPr fontAlgn="base"/>
            <a:r>
              <a:rPr lang="ru-RU" sz="5400" dirty="0" smtClean="0"/>
              <a:t>у </a:t>
            </a:r>
            <a:r>
              <a:rPr lang="ru-RU" sz="5400" dirty="0" err="1"/>
              <a:t>дванаццаць</a:t>
            </a:r>
            <a:r>
              <a:rPr lang="ru-RU" sz="5400" dirty="0"/>
              <a:t> (</a:t>
            </a:r>
            <a:r>
              <a:rPr lang="ru-RU" sz="5400" dirty="0" err="1"/>
              <a:t>гадзін</a:t>
            </a:r>
            <a:r>
              <a:rPr lang="ru-RU" sz="5400" dirty="0"/>
              <a:t>) </a:t>
            </a:r>
            <a:r>
              <a:rPr lang="ru-RU" sz="5400" dirty="0" err="1"/>
              <a:t>пяцьдзясят</a:t>
            </a:r>
            <a:r>
              <a:rPr lang="ru-RU" sz="5400" dirty="0"/>
              <a:t> (</a:t>
            </a:r>
            <a:r>
              <a:rPr lang="ru-RU" sz="5400" dirty="0" err="1"/>
              <a:t>хвілін</a:t>
            </a:r>
            <a:r>
              <a:rPr lang="ru-RU" sz="5400" dirty="0"/>
              <a:t>) </a:t>
            </a:r>
            <a:r>
              <a:rPr lang="ru-RU" sz="5400" dirty="0" err="1" smtClean="0"/>
              <a:t>ночы</a:t>
            </a:r>
            <a:endParaRPr lang="ru-RU" sz="5400" dirty="0" smtClean="0"/>
          </a:p>
          <a:p>
            <a:pPr fontAlgn="base"/>
            <a:r>
              <a:rPr lang="ru-RU" sz="5400" dirty="0" smtClean="0"/>
              <a:t>у </a:t>
            </a:r>
            <a:r>
              <a:rPr lang="ru-RU" sz="5400" dirty="0"/>
              <a:t>нуль </a:t>
            </a:r>
            <a:r>
              <a:rPr lang="ru-RU" sz="5400" dirty="0" err="1"/>
              <a:t>гадзін</a:t>
            </a:r>
            <a:r>
              <a:rPr lang="ru-RU" sz="5400" dirty="0"/>
              <a:t> </a:t>
            </a:r>
            <a:r>
              <a:rPr lang="ru-RU" sz="5400" dirty="0" err="1"/>
              <a:t>пяцьдзясят</a:t>
            </a:r>
            <a:r>
              <a:rPr lang="ru-RU" sz="5400" dirty="0"/>
              <a:t> </a:t>
            </a:r>
            <a:r>
              <a:rPr lang="ru-RU" sz="5400" dirty="0" err="1" smtClean="0"/>
              <a:t>хвілін</a:t>
            </a:r>
            <a:endParaRPr lang="ru-RU" sz="5400" dirty="0" smtClean="0"/>
          </a:p>
          <a:p>
            <a:pPr fontAlgn="base"/>
            <a:r>
              <a:rPr lang="ru-RU" sz="5400" dirty="0" smtClean="0"/>
              <a:t>без </a:t>
            </a:r>
            <a:r>
              <a:rPr lang="ru-RU" sz="5400" dirty="0" err="1"/>
              <a:t>дзесяці</a:t>
            </a:r>
            <a:r>
              <a:rPr lang="ru-RU" sz="5400" dirty="0"/>
              <a:t> </a:t>
            </a:r>
            <a:r>
              <a:rPr lang="ru-RU" sz="5400" dirty="0" err="1"/>
              <a:t>гадзіна</a:t>
            </a:r>
            <a:r>
              <a:rPr lang="ru-RU" sz="5400" dirty="0"/>
              <a:t> (</a:t>
            </a:r>
            <a:r>
              <a:rPr lang="ru-RU" sz="5400" dirty="0" err="1"/>
              <a:t>ночы</a:t>
            </a:r>
            <a:r>
              <a:rPr lang="ru-RU" sz="5400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186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Arial Black" pitchFamily="34" charset="0"/>
              </a:rPr>
              <a:t>                                                     </a:t>
            </a:r>
            <a:r>
              <a:rPr lang="ru-RU" sz="19900" dirty="0" smtClean="0">
                <a:latin typeface="Arial Black" pitchFamily="34" charset="0"/>
              </a:rPr>
              <a:t>01:00</a:t>
            </a:r>
            <a:endParaRPr lang="ru-RU" sz="199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510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548680"/>
            <a:ext cx="8435280" cy="5577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e-BY" dirty="0" smtClean="0"/>
              <a:t>КОЛЬКІ? </a:t>
            </a:r>
          </a:p>
          <a:p>
            <a:r>
              <a:rPr lang="ru-RU" sz="8000" dirty="0" err="1" smtClean="0"/>
              <a:t>гадзіна</a:t>
            </a:r>
            <a:r>
              <a:rPr lang="ru-RU" sz="8000" dirty="0" smtClean="0"/>
              <a:t> </a:t>
            </a:r>
            <a:r>
              <a:rPr lang="ru-RU" sz="8000" dirty="0"/>
              <a:t>нуль-нуль (</a:t>
            </a:r>
            <a:r>
              <a:rPr lang="ru-RU" sz="8000" dirty="0" err="1"/>
              <a:t>ночы</a:t>
            </a:r>
            <a:r>
              <a:rPr lang="ru-RU" sz="8000" dirty="0" smtClean="0"/>
              <a:t>) </a:t>
            </a:r>
          </a:p>
          <a:p>
            <a:r>
              <a:rPr lang="ru-RU" sz="8000" dirty="0" err="1" smtClean="0"/>
              <a:t>гадзіна</a:t>
            </a:r>
            <a:r>
              <a:rPr lang="ru-RU" sz="8000" dirty="0" smtClean="0"/>
              <a:t> </a:t>
            </a:r>
            <a:r>
              <a:rPr lang="ru-RU" sz="8000" dirty="0" err="1" smtClean="0"/>
              <a:t>роўна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571658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r>
              <a:rPr lang="be-BY" sz="4000" dirty="0" smtClean="0"/>
              <a:t>КАЛІ?</a:t>
            </a:r>
          </a:p>
          <a:p>
            <a:pPr fontAlgn="base"/>
            <a:r>
              <a:rPr lang="ru-RU" sz="6600" dirty="0" smtClean="0"/>
              <a:t>а </a:t>
            </a:r>
            <a:r>
              <a:rPr lang="ru-RU" sz="6600" dirty="0" err="1"/>
              <a:t>першай</a:t>
            </a:r>
            <a:r>
              <a:rPr lang="ru-RU" sz="6600" dirty="0"/>
              <a:t> (</a:t>
            </a:r>
            <a:r>
              <a:rPr lang="ru-RU" sz="6600" dirty="0" err="1"/>
              <a:t>гадзіне</a:t>
            </a:r>
            <a:r>
              <a:rPr lang="ru-RU" sz="6600" dirty="0"/>
              <a:t>) </a:t>
            </a:r>
            <a:r>
              <a:rPr lang="ru-RU" sz="6600" dirty="0" err="1" smtClean="0"/>
              <a:t>ночы</a:t>
            </a:r>
            <a:r>
              <a:rPr lang="ru-RU" sz="6600" dirty="0" smtClean="0"/>
              <a:t> </a:t>
            </a:r>
          </a:p>
          <a:p>
            <a:pPr fontAlgn="base"/>
            <a:r>
              <a:rPr lang="ru-RU" sz="6600" dirty="0" smtClean="0"/>
              <a:t>у </a:t>
            </a:r>
            <a:r>
              <a:rPr lang="ru-RU" sz="6600" dirty="0" err="1"/>
              <a:t>гадзіну</a:t>
            </a:r>
            <a:r>
              <a:rPr lang="ru-RU" sz="6600" dirty="0"/>
              <a:t> </a:t>
            </a:r>
            <a:r>
              <a:rPr lang="ru-RU" sz="6600" dirty="0" smtClean="0"/>
              <a:t>нуль-нуль </a:t>
            </a:r>
          </a:p>
          <a:p>
            <a:pPr fontAlgn="base"/>
            <a:r>
              <a:rPr lang="ru-RU" sz="6600" dirty="0" smtClean="0"/>
              <a:t>у </a:t>
            </a:r>
            <a:r>
              <a:rPr lang="ru-RU" sz="6600" dirty="0" err="1"/>
              <a:t>гадзіну</a:t>
            </a:r>
            <a:r>
              <a:rPr lang="ru-RU" sz="6600" dirty="0"/>
              <a:t> </a:t>
            </a:r>
            <a:r>
              <a:rPr lang="ru-RU" sz="6600" dirty="0" err="1" smtClean="0"/>
              <a:t>ночы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3823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 Black" pitchFamily="34" charset="0"/>
              </a:rPr>
              <a:t>                                                                  </a:t>
            </a:r>
            <a:r>
              <a:rPr lang="ru-RU" sz="19900" dirty="0" smtClean="0">
                <a:latin typeface="Arial Black" pitchFamily="34" charset="0"/>
              </a:rPr>
              <a:t>12:45</a:t>
            </a:r>
            <a:endParaRPr lang="ru-RU" sz="199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79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08720"/>
            <a:ext cx="82445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err="1"/>
              <a:t>Сустрэнемся</a:t>
            </a:r>
            <a:r>
              <a:rPr lang="ru-RU" sz="6600" b="1" dirty="0"/>
              <a:t> ў 15.00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598572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76672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/>
              <a:t>Сустрэнемся</a:t>
            </a:r>
            <a:r>
              <a:rPr lang="ru-RU" sz="4400" dirty="0"/>
              <a:t> каля </a:t>
            </a:r>
            <a:r>
              <a:rPr lang="ru-RU" sz="4400" dirty="0" err="1"/>
              <a:t>трох</a:t>
            </a:r>
            <a:r>
              <a:rPr lang="ru-RU" sz="4400" dirty="0"/>
              <a:t> дня, </a:t>
            </a:r>
            <a:endParaRPr lang="ru-RU" sz="4400" dirty="0" smtClean="0"/>
          </a:p>
          <a:p>
            <a:r>
              <a:rPr lang="ru-RU" sz="4400" dirty="0" err="1" smtClean="0"/>
              <a:t>блізу</a:t>
            </a:r>
            <a:r>
              <a:rPr lang="ru-RU" sz="4400" dirty="0" smtClean="0"/>
              <a:t> </a:t>
            </a:r>
            <a:r>
              <a:rPr lang="ru-RU" sz="4400" dirty="0" err="1"/>
              <a:t>трох</a:t>
            </a:r>
            <a:r>
              <a:rPr lang="ru-RU" sz="4400" dirty="0"/>
              <a:t>, </a:t>
            </a:r>
            <a:endParaRPr lang="ru-RU" sz="4400" dirty="0" smtClean="0"/>
          </a:p>
          <a:p>
            <a:r>
              <a:rPr lang="ru-RU" sz="4400" dirty="0" err="1" smtClean="0"/>
              <a:t>дзесьці</a:t>
            </a:r>
            <a:r>
              <a:rPr lang="ru-RU" sz="4400" dirty="0" smtClean="0"/>
              <a:t> </a:t>
            </a:r>
            <a:r>
              <a:rPr lang="ru-RU" sz="4400" dirty="0"/>
              <a:t>а </a:t>
            </a:r>
            <a:r>
              <a:rPr lang="ru-RU" sz="4400" dirty="0" err="1"/>
              <a:t>трэцяй</a:t>
            </a:r>
            <a:r>
              <a:rPr lang="ru-RU" sz="4400" dirty="0"/>
              <a:t>, </a:t>
            </a:r>
            <a:endParaRPr lang="ru-RU" sz="4400" dirty="0" smtClean="0"/>
          </a:p>
          <a:p>
            <a:r>
              <a:rPr lang="ru-RU" sz="4400" dirty="0" err="1" smtClean="0"/>
              <a:t>гадзіне</a:t>
            </a:r>
            <a:r>
              <a:rPr lang="ru-RU" sz="4400" dirty="0" smtClean="0"/>
              <a:t> </a:t>
            </a:r>
            <a:r>
              <a:rPr lang="ru-RU" sz="4400" dirty="0"/>
              <a:t>а </a:t>
            </a:r>
            <a:r>
              <a:rPr lang="ru-RU" sz="4400" dirty="0" err="1"/>
              <a:t>трэцяй</a:t>
            </a:r>
            <a:r>
              <a:rPr lang="ru-RU" sz="4400" dirty="0" smtClean="0"/>
              <a:t>,</a:t>
            </a:r>
          </a:p>
          <a:p>
            <a:r>
              <a:rPr lang="ru-RU" sz="4400" dirty="0" err="1" smtClean="0"/>
              <a:t>гадзіны</a:t>
            </a:r>
            <a:r>
              <a:rPr lang="ru-RU" sz="4400" dirty="0" smtClean="0"/>
              <a:t> </a:t>
            </a:r>
            <a:r>
              <a:rPr lang="ru-RU" sz="4400" dirty="0"/>
              <a:t>ў </a:t>
            </a:r>
            <a:r>
              <a:rPr lang="ru-RU" sz="4400" dirty="0" err="1"/>
              <a:t>тры</a:t>
            </a:r>
            <a:r>
              <a:rPr lang="ru-RU" sz="4400" dirty="0" smtClean="0"/>
              <a:t>,</a:t>
            </a:r>
          </a:p>
          <a:p>
            <a:r>
              <a:rPr lang="ru-RU" sz="4400" dirty="0" smtClean="0"/>
              <a:t> </a:t>
            </a:r>
            <a:r>
              <a:rPr lang="ru-RU" sz="4400" dirty="0" err="1"/>
              <a:t>пад</a:t>
            </a:r>
            <a:r>
              <a:rPr lang="ru-RU" sz="4400" dirty="0"/>
              <a:t> </a:t>
            </a:r>
            <a:r>
              <a:rPr lang="ru-RU" sz="4400" dirty="0" err="1"/>
              <a:t>трэцюю</a:t>
            </a:r>
            <a:r>
              <a:rPr lang="ru-RU" sz="4400" dirty="0" smtClean="0"/>
              <a:t>,</a:t>
            </a:r>
          </a:p>
          <a:p>
            <a:r>
              <a:rPr lang="ru-RU" sz="4400" dirty="0" smtClean="0"/>
              <a:t> </a:t>
            </a:r>
            <a:r>
              <a:rPr lang="ru-RU" sz="4400" dirty="0" err="1"/>
              <a:t>перад</a:t>
            </a:r>
            <a:r>
              <a:rPr lang="ru-RU" sz="4400" dirty="0"/>
              <a:t> </a:t>
            </a:r>
            <a:r>
              <a:rPr lang="ru-RU" sz="4400" dirty="0" err="1"/>
              <a:t>трэцяй</a:t>
            </a:r>
            <a:r>
              <a:rPr lang="ru-RU" sz="4400" dirty="0"/>
              <a:t>, </a:t>
            </a:r>
            <a:endParaRPr lang="ru-RU" sz="4400" dirty="0" smtClean="0"/>
          </a:p>
          <a:p>
            <a:r>
              <a:rPr lang="ru-RU" sz="4400" dirty="0" err="1" smtClean="0"/>
              <a:t>пасля</a:t>
            </a:r>
            <a:r>
              <a:rPr lang="ru-RU" sz="4400" dirty="0" smtClean="0"/>
              <a:t> </a:t>
            </a:r>
            <a:r>
              <a:rPr lang="ru-RU" sz="4400" dirty="0" err="1"/>
              <a:t>трэцяй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35676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4969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dirty="0" err="1"/>
              <a:t>Праграма</a:t>
            </a:r>
            <a:r>
              <a:rPr lang="ru-RU" sz="8800" b="1" dirty="0"/>
              <a:t> </a:t>
            </a:r>
            <a:r>
              <a:rPr lang="ru-RU" sz="8800" b="1" dirty="0" err="1"/>
              <a:t>ідзе</a:t>
            </a:r>
            <a:r>
              <a:rPr lang="ru-RU" sz="8800" b="1" dirty="0"/>
              <a:t> 30 </a:t>
            </a:r>
            <a:r>
              <a:rPr lang="ru-RU" sz="8800" b="1" dirty="0" err="1"/>
              <a:t>хвілін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240203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 smtClean="0"/>
              <a:t>Праграма</a:t>
            </a:r>
            <a:r>
              <a:rPr lang="ru-RU" sz="4800" dirty="0" smtClean="0"/>
              <a:t> </a:t>
            </a:r>
            <a:r>
              <a:rPr lang="ru-RU" sz="4800" dirty="0" err="1"/>
              <a:t>ідзе</a:t>
            </a:r>
            <a:r>
              <a:rPr lang="ru-RU" sz="4800" dirty="0"/>
              <a:t> </a:t>
            </a:r>
            <a:r>
              <a:rPr lang="ru-RU" sz="4800" dirty="0" err="1"/>
              <a:t>калі</a:t>
            </a:r>
            <a:r>
              <a:rPr lang="ru-RU" sz="4800" dirty="0"/>
              <a:t> </a:t>
            </a:r>
            <a:r>
              <a:rPr lang="ru-RU" sz="4800" dirty="0" err="1"/>
              <a:t>трыццаці</a:t>
            </a:r>
            <a:r>
              <a:rPr lang="ru-RU" sz="4800" dirty="0"/>
              <a:t> </a:t>
            </a:r>
            <a:r>
              <a:rPr lang="ru-RU" sz="4800" dirty="0" err="1"/>
              <a:t>хвілін</a:t>
            </a:r>
            <a:r>
              <a:rPr lang="ru-RU" sz="4800" dirty="0" smtClean="0"/>
              <a:t>,</a:t>
            </a:r>
          </a:p>
          <a:p>
            <a:r>
              <a:rPr lang="ru-RU" sz="4800" dirty="0" smtClean="0"/>
              <a:t> </a:t>
            </a:r>
            <a:r>
              <a:rPr lang="ru-RU" sz="4800" dirty="0"/>
              <a:t>каля </a:t>
            </a:r>
            <a:r>
              <a:rPr lang="ru-RU" sz="4800" dirty="0" err="1"/>
              <a:t>паўгадзіны</a:t>
            </a:r>
            <a:r>
              <a:rPr lang="ru-RU" sz="4800" dirty="0"/>
              <a:t>, </a:t>
            </a:r>
            <a:endParaRPr lang="ru-RU" sz="4800" dirty="0" smtClean="0"/>
          </a:p>
          <a:p>
            <a:r>
              <a:rPr lang="ru-RU" sz="4800" dirty="0" err="1" smtClean="0"/>
              <a:t>блізу</a:t>
            </a:r>
            <a:r>
              <a:rPr lang="ru-RU" sz="4800" dirty="0" smtClean="0"/>
              <a:t> </a:t>
            </a:r>
            <a:r>
              <a:rPr lang="ru-RU" sz="4800" dirty="0" err="1"/>
              <a:t>паўгадзіны</a:t>
            </a:r>
            <a:r>
              <a:rPr lang="ru-RU" sz="4800" dirty="0"/>
              <a:t>, </a:t>
            </a:r>
            <a:endParaRPr lang="ru-RU" sz="4800" dirty="0" smtClean="0"/>
          </a:p>
          <a:p>
            <a:r>
              <a:rPr lang="ru-RU" sz="4800" dirty="0" err="1" smtClean="0"/>
              <a:t>дзесьці</a:t>
            </a:r>
            <a:r>
              <a:rPr lang="ru-RU" sz="4800" dirty="0" smtClean="0"/>
              <a:t> </a:t>
            </a:r>
            <a:r>
              <a:rPr lang="ru-RU" sz="4800" dirty="0" err="1"/>
              <a:t>паўгадзіны</a:t>
            </a:r>
            <a:r>
              <a:rPr lang="ru-RU" sz="4800" dirty="0"/>
              <a:t>, </a:t>
            </a:r>
            <a:endParaRPr lang="ru-RU" sz="4800" dirty="0" smtClean="0"/>
          </a:p>
          <a:p>
            <a:r>
              <a:rPr lang="ru-RU" sz="4800" dirty="0" err="1" smtClean="0"/>
              <a:t>хвілін</a:t>
            </a:r>
            <a:r>
              <a:rPr lang="ru-RU" sz="4800" dirty="0" smtClean="0"/>
              <a:t> </a:t>
            </a:r>
            <a:r>
              <a:rPr lang="ru-RU" sz="4800" dirty="0" err="1"/>
              <a:t>трыццаць</a:t>
            </a:r>
            <a:r>
              <a:rPr lang="ru-RU" sz="4800" dirty="0"/>
              <a:t>, </a:t>
            </a:r>
            <a:endParaRPr lang="ru-RU" sz="4800" dirty="0" smtClean="0"/>
          </a:p>
          <a:p>
            <a:r>
              <a:rPr lang="ru-RU" sz="4800" dirty="0" smtClean="0"/>
              <a:t>не </a:t>
            </a:r>
            <a:r>
              <a:rPr lang="ru-RU" sz="4800" dirty="0" err="1"/>
              <a:t>менш</a:t>
            </a:r>
            <a:r>
              <a:rPr lang="ru-RU" sz="4800" dirty="0"/>
              <a:t> як </a:t>
            </a:r>
            <a:r>
              <a:rPr lang="ru-RU" sz="4800" dirty="0" err="1"/>
              <a:t>паўгадзіны</a:t>
            </a:r>
            <a:r>
              <a:rPr lang="ru-RU" sz="4800" dirty="0"/>
              <a:t>, </a:t>
            </a:r>
            <a:endParaRPr lang="ru-RU" sz="4800" dirty="0" smtClean="0"/>
          </a:p>
          <a:p>
            <a:r>
              <a:rPr lang="ru-RU" sz="4800" dirty="0" smtClean="0"/>
              <a:t>не </a:t>
            </a:r>
            <a:r>
              <a:rPr lang="ru-RU" sz="4800" dirty="0" err="1"/>
              <a:t>больш</a:t>
            </a:r>
            <a:r>
              <a:rPr lang="ru-RU" sz="4800" dirty="0"/>
              <a:t> як </a:t>
            </a:r>
            <a:r>
              <a:rPr lang="ru-RU" sz="4800" dirty="0" err="1"/>
              <a:t>паўгадзіны</a:t>
            </a:r>
            <a:r>
              <a:rPr lang="ru-RU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62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289451"/>
          </a:xfrm>
        </p:spPr>
        <p:txBody>
          <a:bodyPr/>
          <a:lstStyle/>
          <a:p>
            <a:r>
              <a:rPr lang="be-BY" dirty="0" smtClean="0"/>
              <a:t>КОЛЬКІ? </a:t>
            </a:r>
          </a:p>
          <a:p>
            <a:r>
              <a:rPr lang="ru-RU" sz="6000" dirty="0" err="1"/>
              <a:t>д</a:t>
            </a:r>
            <a:r>
              <a:rPr lang="ru-RU" sz="6000" dirty="0" err="1" smtClean="0"/>
              <a:t>ванаццаць</a:t>
            </a:r>
            <a:r>
              <a:rPr lang="ru-RU" sz="6000" dirty="0" smtClean="0"/>
              <a:t> </a:t>
            </a:r>
            <a:r>
              <a:rPr lang="ru-RU" sz="6000" dirty="0"/>
              <a:t>(</a:t>
            </a:r>
            <a:r>
              <a:rPr lang="ru-RU" sz="6000" dirty="0" err="1"/>
              <a:t>гадзін</a:t>
            </a:r>
            <a:r>
              <a:rPr lang="ru-RU" sz="6000" dirty="0"/>
              <a:t>) </a:t>
            </a:r>
            <a:r>
              <a:rPr lang="ru-RU" sz="6000" dirty="0" err="1"/>
              <a:t>сорак</a:t>
            </a:r>
            <a:r>
              <a:rPr lang="ru-RU" sz="6000" dirty="0"/>
              <a:t> </a:t>
            </a:r>
            <a:r>
              <a:rPr lang="ru-RU" sz="6000" dirty="0" err="1"/>
              <a:t>пяць</a:t>
            </a:r>
            <a:r>
              <a:rPr lang="ru-RU" sz="6000" dirty="0"/>
              <a:t> (</a:t>
            </a:r>
            <a:r>
              <a:rPr lang="ru-RU" sz="6000" dirty="0" err="1"/>
              <a:t>хвілін</a:t>
            </a:r>
            <a:r>
              <a:rPr lang="ru-RU" sz="6000" dirty="0" smtClean="0"/>
              <a:t>) </a:t>
            </a:r>
          </a:p>
          <a:p>
            <a:r>
              <a:rPr lang="ru-RU" sz="6000" dirty="0" smtClean="0"/>
              <a:t>без </a:t>
            </a:r>
            <a:r>
              <a:rPr lang="ru-RU" sz="6000" dirty="0" err="1"/>
              <a:t>пятнаццаці</a:t>
            </a:r>
            <a:r>
              <a:rPr lang="ru-RU" sz="6000" dirty="0"/>
              <a:t> </a:t>
            </a:r>
            <a:r>
              <a:rPr lang="ru-RU" sz="6000" dirty="0" err="1" smtClean="0"/>
              <a:t>гадзіна</a:t>
            </a:r>
            <a:endParaRPr lang="ru-RU" sz="6000" dirty="0" smtClean="0"/>
          </a:p>
          <a:p>
            <a:r>
              <a:rPr lang="ru-RU" sz="6000" dirty="0" smtClean="0"/>
              <a:t> </a:t>
            </a:r>
            <a:r>
              <a:rPr lang="ru-RU" sz="6000" dirty="0"/>
              <a:t>без </a:t>
            </a:r>
            <a:r>
              <a:rPr lang="ru-RU" sz="6000" dirty="0" err="1"/>
              <a:t>чвэрці</a:t>
            </a:r>
            <a:r>
              <a:rPr lang="ru-RU" sz="6000" dirty="0"/>
              <a:t> </a:t>
            </a:r>
            <a:r>
              <a:rPr lang="ru-RU" sz="6000" dirty="0" err="1" smtClean="0"/>
              <a:t>гадзіна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3453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92500"/>
          </a:bodyPr>
          <a:lstStyle/>
          <a:p>
            <a:r>
              <a:rPr lang="be-BY" dirty="0" smtClean="0"/>
              <a:t>КАЛІ?</a:t>
            </a:r>
          </a:p>
          <a:p>
            <a:pPr fontAlgn="base"/>
            <a:r>
              <a:rPr lang="ru-RU" sz="6600" dirty="0" smtClean="0"/>
              <a:t>У </a:t>
            </a:r>
            <a:r>
              <a:rPr lang="ru-RU" sz="6600" dirty="0" err="1" smtClean="0"/>
              <a:t>дванаццаць</a:t>
            </a:r>
            <a:r>
              <a:rPr lang="ru-RU" sz="6600" dirty="0" smtClean="0"/>
              <a:t> </a:t>
            </a:r>
            <a:r>
              <a:rPr lang="ru-RU" sz="6600" dirty="0"/>
              <a:t>(</a:t>
            </a:r>
            <a:r>
              <a:rPr lang="ru-RU" sz="6600" dirty="0" err="1"/>
              <a:t>гадзін</a:t>
            </a:r>
            <a:r>
              <a:rPr lang="ru-RU" sz="6600" dirty="0"/>
              <a:t>) </a:t>
            </a:r>
            <a:r>
              <a:rPr lang="ru-RU" sz="6600" dirty="0" err="1"/>
              <a:t>сорак</a:t>
            </a:r>
            <a:r>
              <a:rPr lang="ru-RU" sz="6600" dirty="0"/>
              <a:t> </a:t>
            </a:r>
            <a:r>
              <a:rPr lang="ru-RU" sz="6600" dirty="0" err="1"/>
              <a:t>пяць</a:t>
            </a:r>
            <a:r>
              <a:rPr lang="ru-RU" sz="6600" dirty="0"/>
              <a:t> (</a:t>
            </a:r>
            <a:r>
              <a:rPr lang="ru-RU" sz="6600" dirty="0" err="1"/>
              <a:t>хвілін</a:t>
            </a:r>
            <a:r>
              <a:rPr lang="ru-RU" sz="6600" dirty="0" smtClean="0"/>
              <a:t>)</a:t>
            </a:r>
          </a:p>
          <a:p>
            <a:pPr fontAlgn="base"/>
            <a:r>
              <a:rPr lang="ru-RU" sz="6600" dirty="0" smtClean="0"/>
              <a:t> </a:t>
            </a:r>
            <a:r>
              <a:rPr lang="ru-RU" sz="6600" dirty="0"/>
              <a:t>без </a:t>
            </a:r>
            <a:r>
              <a:rPr lang="ru-RU" sz="6600" dirty="0" err="1"/>
              <a:t>пятнаццаці</a:t>
            </a:r>
            <a:r>
              <a:rPr lang="ru-RU" sz="6600" dirty="0"/>
              <a:t> </a:t>
            </a:r>
            <a:r>
              <a:rPr lang="ru-RU" sz="6600" dirty="0" err="1" smtClean="0"/>
              <a:t>гадзіна</a:t>
            </a:r>
            <a:endParaRPr lang="ru-RU" sz="6600" dirty="0" smtClean="0"/>
          </a:p>
          <a:p>
            <a:pPr fontAlgn="base"/>
            <a:r>
              <a:rPr lang="ru-RU" sz="6600" dirty="0" smtClean="0"/>
              <a:t> </a:t>
            </a:r>
            <a:r>
              <a:rPr lang="ru-RU" sz="6600" dirty="0"/>
              <a:t>без </a:t>
            </a:r>
            <a:r>
              <a:rPr lang="ru-RU" sz="6600" dirty="0" err="1"/>
              <a:t>чвэрці</a:t>
            </a:r>
            <a:r>
              <a:rPr lang="ru-RU" sz="6600" dirty="0"/>
              <a:t> </a:t>
            </a:r>
            <a:r>
              <a:rPr lang="ru-RU" sz="6600" dirty="0" err="1" smtClean="0"/>
              <a:t>гадзіна</a:t>
            </a:r>
            <a:endParaRPr lang="ru-RU" sz="6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58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>
          <a:xfrm>
            <a:off x="61156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Arial Black" pitchFamily="34" charset="0"/>
              </a:rPr>
              <a:t>                                                     </a:t>
            </a:r>
            <a:r>
              <a:rPr lang="ru-RU" sz="19900" dirty="0" smtClean="0">
                <a:latin typeface="Arial Black" pitchFamily="34" charset="0"/>
              </a:rPr>
              <a:t>14:30</a:t>
            </a:r>
            <a:endParaRPr lang="ru-RU" sz="199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6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76672"/>
            <a:ext cx="8435280" cy="56494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e-BY" dirty="0" smtClean="0"/>
              <a:t>КОЛЬКІ? </a:t>
            </a:r>
          </a:p>
          <a:p>
            <a:r>
              <a:rPr lang="ru-RU" sz="6000" dirty="0" err="1" smtClean="0"/>
              <a:t>чатырнаццаць</a:t>
            </a:r>
            <a:r>
              <a:rPr lang="ru-RU" sz="6000" dirty="0" smtClean="0"/>
              <a:t> </a:t>
            </a:r>
            <a:r>
              <a:rPr lang="ru-RU" sz="6000" dirty="0"/>
              <a:t>(</a:t>
            </a:r>
            <a:r>
              <a:rPr lang="ru-RU" sz="6000" dirty="0" err="1"/>
              <a:t>гадзін</a:t>
            </a:r>
            <a:r>
              <a:rPr lang="ru-RU" sz="6000" dirty="0"/>
              <a:t>) </a:t>
            </a:r>
            <a:r>
              <a:rPr lang="ru-RU" sz="6000" dirty="0" err="1"/>
              <a:t>трыццаць</a:t>
            </a:r>
            <a:r>
              <a:rPr lang="ru-RU" sz="6000" dirty="0"/>
              <a:t> (</a:t>
            </a:r>
            <a:r>
              <a:rPr lang="ru-RU" sz="6000" dirty="0" err="1"/>
              <a:t>хвілін</a:t>
            </a:r>
            <a:r>
              <a:rPr lang="ru-RU" sz="6000" dirty="0" smtClean="0"/>
              <a:t>)</a:t>
            </a:r>
          </a:p>
          <a:p>
            <a:r>
              <a:rPr lang="ru-RU" sz="6000" dirty="0" err="1" smtClean="0"/>
              <a:t>дзве</a:t>
            </a:r>
            <a:r>
              <a:rPr lang="ru-RU" sz="6000" dirty="0" smtClean="0"/>
              <a:t> </a:t>
            </a:r>
            <a:r>
              <a:rPr lang="ru-RU" sz="6000" dirty="0" err="1"/>
              <a:t>трыццаць</a:t>
            </a:r>
            <a:r>
              <a:rPr lang="ru-RU" sz="6000" dirty="0"/>
              <a:t> (дня</a:t>
            </a:r>
            <a:r>
              <a:rPr lang="ru-RU" sz="6000" dirty="0" smtClean="0"/>
              <a:t>) </a:t>
            </a:r>
          </a:p>
          <a:p>
            <a:r>
              <a:rPr lang="ru-RU" sz="6000" dirty="0" err="1" smtClean="0"/>
              <a:t>палова</a:t>
            </a:r>
            <a:r>
              <a:rPr lang="ru-RU" sz="6000" dirty="0" smtClean="0"/>
              <a:t> </a:t>
            </a:r>
            <a:r>
              <a:rPr lang="ru-RU" sz="6000" dirty="0"/>
              <a:t>на </a:t>
            </a:r>
            <a:r>
              <a:rPr lang="ru-RU" sz="6000" dirty="0" err="1" smtClean="0"/>
              <a:t>трэцюю</a:t>
            </a:r>
            <a:r>
              <a:rPr lang="ru-RU" sz="6000" dirty="0" smtClean="0"/>
              <a:t> </a:t>
            </a:r>
          </a:p>
          <a:p>
            <a:r>
              <a:rPr lang="ru-RU" sz="6000" dirty="0" err="1" smtClean="0"/>
              <a:t>палова</a:t>
            </a:r>
            <a:r>
              <a:rPr lang="ru-RU" sz="6000" dirty="0"/>
              <a:t> </a:t>
            </a:r>
            <a:r>
              <a:rPr lang="ru-RU" sz="6000" dirty="0" err="1" smtClean="0"/>
              <a:t>трэцяй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1680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85000" lnSpcReduction="20000"/>
          </a:bodyPr>
          <a:lstStyle/>
          <a:p>
            <a:r>
              <a:rPr lang="be-BY" dirty="0" smtClean="0"/>
              <a:t>КАЛІ?</a:t>
            </a:r>
          </a:p>
          <a:p>
            <a:pPr fontAlgn="base"/>
            <a:r>
              <a:rPr lang="ru-RU" sz="6000" dirty="0" smtClean="0"/>
              <a:t>а </a:t>
            </a:r>
            <a:r>
              <a:rPr lang="ru-RU" sz="6000" dirty="0" err="1"/>
              <a:t>палове</a:t>
            </a:r>
            <a:r>
              <a:rPr lang="ru-RU" sz="6000" dirty="0"/>
              <a:t> на </a:t>
            </a:r>
            <a:r>
              <a:rPr lang="ru-RU" sz="6000" dirty="0" err="1" smtClean="0"/>
              <a:t>трэцюю</a:t>
            </a:r>
            <a:r>
              <a:rPr lang="ru-RU" sz="6000" dirty="0" smtClean="0"/>
              <a:t> </a:t>
            </a:r>
          </a:p>
          <a:p>
            <a:pPr fontAlgn="base"/>
            <a:r>
              <a:rPr lang="ru-RU" sz="6000" dirty="0" smtClean="0"/>
              <a:t>а </a:t>
            </a:r>
            <a:r>
              <a:rPr lang="ru-RU" sz="6000" dirty="0" err="1"/>
              <a:t>палове</a:t>
            </a:r>
            <a:r>
              <a:rPr lang="ru-RU" sz="6000" dirty="0"/>
              <a:t> </a:t>
            </a:r>
            <a:r>
              <a:rPr lang="ru-RU" sz="6000" dirty="0" err="1" smtClean="0"/>
              <a:t>трэцяй</a:t>
            </a:r>
            <a:endParaRPr lang="ru-RU" sz="6000" dirty="0" smtClean="0"/>
          </a:p>
          <a:p>
            <a:pPr fontAlgn="base"/>
            <a:r>
              <a:rPr lang="ru-RU" sz="6000" dirty="0" smtClean="0"/>
              <a:t>у </a:t>
            </a:r>
            <a:r>
              <a:rPr lang="ru-RU" sz="6000" dirty="0" err="1"/>
              <a:t>палове</a:t>
            </a:r>
            <a:r>
              <a:rPr lang="ru-RU" sz="6000" dirty="0"/>
              <a:t> на </a:t>
            </a:r>
            <a:r>
              <a:rPr lang="ru-RU" sz="6000" dirty="0" err="1" smtClean="0"/>
              <a:t>трэцюю</a:t>
            </a:r>
            <a:r>
              <a:rPr lang="ru-RU" sz="6000" dirty="0" smtClean="0"/>
              <a:t> </a:t>
            </a:r>
          </a:p>
          <a:p>
            <a:pPr fontAlgn="base"/>
            <a:r>
              <a:rPr lang="ru-RU" sz="6000" dirty="0" smtClean="0"/>
              <a:t>у </a:t>
            </a:r>
            <a:r>
              <a:rPr lang="ru-RU" sz="6000" dirty="0" err="1"/>
              <a:t>палове</a:t>
            </a:r>
            <a:r>
              <a:rPr lang="ru-RU" sz="6000" dirty="0"/>
              <a:t> </a:t>
            </a:r>
            <a:r>
              <a:rPr lang="ru-RU" sz="6000" dirty="0" err="1" smtClean="0"/>
              <a:t>трэцяй</a:t>
            </a:r>
            <a:r>
              <a:rPr lang="ru-RU" sz="6000" dirty="0" smtClean="0"/>
              <a:t> </a:t>
            </a:r>
          </a:p>
          <a:p>
            <a:pPr fontAlgn="base"/>
            <a:r>
              <a:rPr lang="ru-RU" sz="6000" dirty="0" smtClean="0"/>
              <a:t>у </a:t>
            </a:r>
            <a:r>
              <a:rPr lang="ru-RU" sz="6000" dirty="0" err="1"/>
              <a:t>чатырнаццаць</a:t>
            </a:r>
            <a:r>
              <a:rPr lang="ru-RU" sz="6000" dirty="0"/>
              <a:t> (</a:t>
            </a:r>
            <a:r>
              <a:rPr lang="ru-RU" sz="6000" dirty="0" err="1"/>
              <a:t>гадзін</a:t>
            </a:r>
            <a:r>
              <a:rPr lang="ru-RU" sz="6000" dirty="0"/>
              <a:t>) </a:t>
            </a:r>
            <a:r>
              <a:rPr lang="ru-RU" sz="6000" dirty="0" err="1"/>
              <a:t>трыццаць</a:t>
            </a:r>
            <a:r>
              <a:rPr lang="ru-RU" sz="6000" dirty="0"/>
              <a:t> (</a:t>
            </a:r>
            <a:r>
              <a:rPr lang="ru-RU" sz="6000" dirty="0" err="1"/>
              <a:t>хвілін</a:t>
            </a:r>
            <a:r>
              <a:rPr lang="ru-RU" sz="6000" dirty="0" smtClean="0"/>
              <a:t>)</a:t>
            </a:r>
          </a:p>
          <a:p>
            <a:pPr fontAlgn="base"/>
            <a:r>
              <a:rPr lang="ru-RU" sz="6000" dirty="0" smtClean="0"/>
              <a:t>у </a:t>
            </a:r>
            <a:r>
              <a:rPr lang="ru-RU" sz="6000" dirty="0" err="1"/>
              <a:t>дзве</a:t>
            </a:r>
            <a:r>
              <a:rPr lang="ru-RU" sz="6000" dirty="0"/>
              <a:t> </a:t>
            </a:r>
            <a:r>
              <a:rPr lang="ru-RU" sz="6000" dirty="0" err="1"/>
              <a:t>трыццаць</a:t>
            </a:r>
            <a:r>
              <a:rPr lang="ru-RU" sz="6000" dirty="0"/>
              <a:t> (дня</a:t>
            </a:r>
            <a:r>
              <a:rPr lang="ru-RU" sz="6000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0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61156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Arial Black" pitchFamily="34" charset="0"/>
              </a:rPr>
              <a:t>                                                     </a:t>
            </a:r>
            <a:r>
              <a:rPr lang="ru-RU" sz="19900" dirty="0" smtClean="0">
                <a:latin typeface="Arial Black" pitchFamily="34" charset="0"/>
              </a:rPr>
              <a:t>19:25</a:t>
            </a:r>
            <a:endParaRPr lang="ru-RU" sz="199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6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692696"/>
            <a:ext cx="8075240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e-BY" dirty="0" smtClean="0"/>
              <a:t>КОЛЬКІ? </a:t>
            </a:r>
          </a:p>
          <a:p>
            <a:r>
              <a:rPr lang="ru-RU" sz="6000" dirty="0"/>
              <a:t> </a:t>
            </a:r>
            <a:r>
              <a:rPr lang="ru-RU" sz="6000" dirty="0" err="1"/>
              <a:t>д</a:t>
            </a:r>
            <a:r>
              <a:rPr lang="ru-RU" sz="6000" dirty="0" err="1" smtClean="0"/>
              <a:t>зевятнаццаць</a:t>
            </a:r>
            <a:r>
              <a:rPr lang="ru-RU" sz="6000" dirty="0" smtClean="0"/>
              <a:t> </a:t>
            </a:r>
            <a:r>
              <a:rPr lang="ru-RU" sz="6000" dirty="0"/>
              <a:t>(</a:t>
            </a:r>
            <a:r>
              <a:rPr lang="ru-RU" sz="6000" dirty="0" err="1"/>
              <a:t>гадзін</a:t>
            </a:r>
            <a:r>
              <a:rPr lang="ru-RU" sz="6000" dirty="0"/>
              <a:t>) </a:t>
            </a:r>
            <a:r>
              <a:rPr lang="ru-RU" sz="6000" dirty="0" err="1"/>
              <a:t>дваццаць</a:t>
            </a:r>
            <a:r>
              <a:rPr lang="ru-RU" sz="6000" dirty="0"/>
              <a:t> </a:t>
            </a:r>
            <a:r>
              <a:rPr lang="ru-RU" sz="6000" dirty="0" err="1"/>
              <a:t>пяць</a:t>
            </a:r>
            <a:r>
              <a:rPr lang="ru-RU" sz="6000" dirty="0"/>
              <a:t> (</a:t>
            </a:r>
            <a:r>
              <a:rPr lang="ru-RU" sz="6000" dirty="0" err="1"/>
              <a:t>хвілін</a:t>
            </a:r>
            <a:r>
              <a:rPr lang="ru-RU" sz="6000" dirty="0" smtClean="0"/>
              <a:t>)</a:t>
            </a:r>
          </a:p>
          <a:p>
            <a:r>
              <a:rPr lang="ru-RU" sz="6000" dirty="0" smtClean="0"/>
              <a:t> </a:t>
            </a:r>
            <a:r>
              <a:rPr lang="ru-RU" sz="6000" dirty="0"/>
              <a:t>сем </a:t>
            </a:r>
            <a:r>
              <a:rPr lang="ru-RU" sz="6000" dirty="0" err="1"/>
              <a:t>дваццаць</a:t>
            </a:r>
            <a:r>
              <a:rPr lang="ru-RU" sz="6000" dirty="0"/>
              <a:t> </a:t>
            </a:r>
            <a:r>
              <a:rPr lang="ru-RU" sz="6000" dirty="0" err="1" smtClean="0"/>
              <a:t>пяць</a:t>
            </a:r>
            <a:endParaRPr lang="ru-RU" sz="6000" dirty="0" smtClean="0"/>
          </a:p>
          <a:p>
            <a:r>
              <a:rPr lang="ru-RU" sz="6000" dirty="0" smtClean="0"/>
              <a:t> </a:t>
            </a:r>
            <a:r>
              <a:rPr lang="ru-RU" sz="6000" dirty="0" err="1"/>
              <a:t>дваццаць</a:t>
            </a:r>
            <a:r>
              <a:rPr lang="ru-RU" sz="6000" dirty="0"/>
              <a:t> </a:t>
            </a:r>
            <a:r>
              <a:rPr lang="ru-RU" sz="6000" dirty="0" err="1"/>
              <a:t>пяць</a:t>
            </a:r>
            <a:r>
              <a:rPr lang="ru-RU" sz="6000" dirty="0"/>
              <a:t> (</a:t>
            </a:r>
            <a:r>
              <a:rPr lang="ru-RU" sz="6000" dirty="0" err="1"/>
              <a:t>хвілін</a:t>
            </a:r>
            <a:r>
              <a:rPr lang="ru-RU" sz="6000" dirty="0"/>
              <a:t>) на </a:t>
            </a:r>
            <a:r>
              <a:rPr lang="ru-RU" sz="6000" dirty="0" smtClean="0"/>
              <a:t>восьмую</a:t>
            </a:r>
          </a:p>
          <a:p>
            <a:r>
              <a:rPr lang="ru-RU" sz="6000" dirty="0" smtClean="0"/>
              <a:t> </a:t>
            </a:r>
            <a:r>
              <a:rPr lang="ru-RU" sz="6000" dirty="0" err="1"/>
              <a:t>дваццаць</a:t>
            </a:r>
            <a:r>
              <a:rPr lang="ru-RU" sz="6000" dirty="0"/>
              <a:t> </a:t>
            </a:r>
            <a:r>
              <a:rPr lang="ru-RU" sz="6000" dirty="0" err="1"/>
              <a:t>пяць</a:t>
            </a:r>
            <a:r>
              <a:rPr lang="ru-RU" sz="6000" dirty="0"/>
              <a:t> (</a:t>
            </a:r>
            <a:r>
              <a:rPr lang="ru-RU" sz="6000" dirty="0" err="1"/>
              <a:t>хвілін</a:t>
            </a:r>
            <a:r>
              <a:rPr lang="ru-RU" sz="6000" dirty="0"/>
              <a:t>) </a:t>
            </a:r>
            <a:r>
              <a:rPr lang="ru-RU" sz="6000" dirty="0" err="1" smtClean="0"/>
              <a:t>восьмай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87152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283</Words>
  <Application>Microsoft Office PowerPoint</Application>
  <PresentationFormat>Экран (4:3)</PresentationFormat>
  <Paragraphs>81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ГРАМАТЫКА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ГРАМАТЫКА</dc:title>
  <dc:creator>Наталья</dc:creator>
  <cp:lastModifiedBy>Наталья</cp:lastModifiedBy>
  <cp:revision>4</cp:revision>
  <dcterms:created xsi:type="dcterms:W3CDTF">2015-02-21T07:22:01Z</dcterms:created>
  <dcterms:modified xsi:type="dcterms:W3CDTF">2015-02-21T07:52:35Z</dcterms:modified>
</cp:coreProperties>
</file>