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734" y="-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6CD0-1940-4ABA-A6D6-761354E2844E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36AC-F4CE-41DE-9BC5-DF0341EA6D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6CD0-1940-4ABA-A6D6-761354E2844E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36AC-F4CE-41DE-9BC5-DF0341EA6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6CD0-1940-4ABA-A6D6-761354E2844E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36AC-F4CE-41DE-9BC5-DF0341EA6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6CD0-1940-4ABA-A6D6-761354E2844E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36AC-F4CE-41DE-9BC5-DF0341EA6D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6CD0-1940-4ABA-A6D6-761354E2844E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36AC-F4CE-41DE-9BC5-DF0341EA6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6CD0-1940-4ABA-A6D6-761354E2844E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36AC-F4CE-41DE-9BC5-DF0341EA6D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6CD0-1940-4ABA-A6D6-761354E2844E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36AC-F4CE-41DE-9BC5-DF0341EA6D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6CD0-1940-4ABA-A6D6-761354E2844E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36AC-F4CE-41DE-9BC5-DF0341EA6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6CD0-1940-4ABA-A6D6-761354E2844E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36AC-F4CE-41DE-9BC5-DF0341EA6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6CD0-1940-4ABA-A6D6-761354E2844E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36AC-F4CE-41DE-9BC5-DF0341EA6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6CD0-1940-4ABA-A6D6-761354E2844E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36AC-F4CE-41DE-9BC5-DF0341EA6D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486CD0-1940-4ABA-A6D6-761354E2844E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B336AC-F4CE-41DE-9BC5-DF0341EA6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3789040"/>
            <a:ext cx="7175351" cy="2376264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10000" dirty="0" smtClean="0">
                <a:solidFill>
                  <a:srgbClr val="FF0000"/>
                </a:solidFill>
              </a:rPr>
              <a:t>ЖАРТЫ</a:t>
            </a:r>
            <a:endParaRPr lang="ru-RU" sz="10000" dirty="0">
              <a:solidFill>
                <a:srgbClr val="FF0000"/>
              </a:solidFill>
            </a:endParaRPr>
          </a:p>
        </p:txBody>
      </p:sp>
      <p:pic>
        <p:nvPicPr>
          <p:cNvPr id="4" name="Picture 2" descr="D:\+МОВА НАНОВА\лагатып\асноўны лагатып\stil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977" y="764704"/>
            <a:ext cx="2603500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91292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5577800"/>
          </a:xfrm>
        </p:spPr>
        <p:txBody>
          <a:bodyPr>
            <a:normAutofit lnSpcReduction="10000"/>
          </a:bodyPr>
          <a:lstStyle/>
          <a:p>
            <a:r>
              <a:rPr lang="be-BY" sz="3500" dirty="0"/>
              <a:t>Жарты, жартаваць, паджартоўваць, жартачкі, жарцікі, жартаўлівы, дажартавацца</a:t>
            </a:r>
            <a:endParaRPr lang="ru-RU" sz="3500" dirty="0"/>
          </a:p>
          <a:p>
            <a:r>
              <a:rPr lang="be-BY" sz="3500" dirty="0"/>
              <a:t>Гумар, пачуццё гумару, тонкае пачуццё гумару, дасціпны (дарэчны, да месца) гумар, грубы гумар, чорны гумар, сумны гумар, недарэчны гумар, нетактоўны гумар</a:t>
            </a:r>
            <a:endParaRPr lang="ru-RU" sz="3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8790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5505792"/>
          </a:xfrm>
        </p:spPr>
        <p:txBody>
          <a:bodyPr/>
          <a:lstStyle/>
          <a:p>
            <a:r>
              <a:rPr lang="be-BY" sz="3500" dirty="0"/>
              <a:t>Абразлівыя, зняважлівыя, вульгарныя, заганныя жарты</a:t>
            </a:r>
            <a:endParaRPr lang="ru-RU" sz="3500" dirty="0"/>
          </a:p>
          <a:p>
            <a:r>
              <a:rPr lang="be-BY" sz="3500" dirty="0"/>
              <a:t>Смех, усмешка, усмешлівы, смяяцца, усміхацца, </a:t>
            </a:r>
            <a:r>
              <a:rPr lang="be-BY" sz="3500" dirty="0" smtClean="0"/>
              <a:t>пасміхнуцца</a:t>
            </a:r>
            <a:r>
              <a:rPr lang="be-BY" sz="3500" dirty="0" smtClean="0"/>
              <a:t>, </a:t>
            </a:r>
            <a:r>
              <a:rPr lang="be-BY" sz="3500" dirty="0" smtClean="0"/>
              <a:t>насмейвацца</a:t>
            </a:r>
            <a:r>
              <a:rPr lang="be-BY" sz="3500" dirty="0"/>
              <a:t>, падсмейвацца</a:t>
            </a:r>
            <a:endParaRPr lang="ru-RU" sz="3500" dirty="0"/>
          </a:p>
          <a:p>
            <a:r>
              <a:rPr lang="be-BY" sz="3500" dirty="0"/>
              <a:t>Рагатаць (як конь), заходзіцца/плакаць ад смеху, ачмурэць ад рогату</a:t>
            </a:r>
            <a:endParaRPr lang="ru-RU" sz="3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730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5505792"/>
          </a:xfrm>
        </p:spPr>
        <p:txBody>
          <a:bodyPr>
            <a:normAutofit lnSpcReduction="10000"/>
          </a:bodyPr>
          <a:lstStyle/>
          <a:p>
            <a:r>
              <a:rPr lang="be-BY" sz="3200" dirty="0"/>
              <a:t>Кпіны (злыя жарты) – кпіць (з каго? – а не “над кім”!)</a:t>
            </a:r>
            <a:endParaRPr lang="ru-RU" sz="3200" dirty="0"/>
          </a:p>
          <a:p>
            <a:r>
              <a:rPr lang="be-BY" sz="3200" dirty="0"/>
              <a:t>Іронія, сатыра, бурлеск, анекдот, гумарэска, сарказм, камедыя, аксюмарон, пародыя, каламбур</a:t>
            </a:r>
            <a:endParaRPr lang="ru-RU" sz="3200" dirty="0"/>
          </a:p>
          <a:p>
            <a:r>
              <a:rPr lang="be-BY" sz="3200" dirty="0"/>
              <a:t>Забава, забаўны, забаўляць: забаваю падлеткаў было распавядаць анекдоты; забаўляць гледачоў – задача клоўнаў; забаўная пастаноўка ўзняла Мікалаю настрой. 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596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5577800"/>
          </a:xfrm>
        </p:spPr>
        <p:txBody>
          <a:bodyPr>
            <a:noAutofit/>
          </a:bodyPr>
          <a:lstStyle/>
          <a:p>
            <a:r>
              <a:rPr lang="be-BY" sz="3200" dirty="0"/>
              <a:t>Любіць распавядаць (расказваць) анекдоты, маляваць (разглядаць) карыкатуры і шаржы, пісаць фельетоны</a:t>
            </a:r>
            <a:endParaRPr lang="ru-RU" sz="3200" dirty="0"/>
          </a:p>
          <a:p>
            <a:r>
              <a:rPr lang="be-BY" sz="3200" dirty="0"/>
              <a:t>Клоўн, Блазан, Гарэза, Балагур, Свавольнік</a:t>
            </a:r>
            <a:endParaRPr lang="ru-RU" sz="3200" dirty="0"/>
          </a:p>
          <a:p>
            <a:r>
              <a:rPr lang="be-BY" sz="3200" dirty="0"/>
              <a:t>Гармідар (балаган)</a:t>
            </a:r>
            <a:endParaRPr lang="ru-RU" sz="3200" dirty="0"/>
          </a:p>
          <a:p>
            <a:r>
              <a:rPr lang="be-BY" sz="3200" dirty="0"/>
              <a:t>Быць вострым на язык, дражніцца, панаджваць</a:t>
            </a:r>
            <a:endParaRPr lang="ru-RU" sz="3200" dirty="0"/>
          </a:p>
          <a:p>
            <a:pPr marL="45720" indent="0">
              <a:buNone/>
            </a:pP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xmlns="" val="878925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5289768"/>
          </a:xfrm>
        </p:spPr>
        <p:txBody>
          <a:bodyPr/>
          <a:lstStyle/>
          <a:p>
            <a:r>
              <a:rPr lang="be-BY" sz="4000" dirty="0"/>
              <a:t>Умець іранізаваць і самаіранізаваць</a:t>
            </a:r>
            <a:endParaRPr lang="ru-RU" sz="4000" dirty="0"/>
          </a:p>
          <a:p>
            <a:r>
              <a:rPr lang="be-BY" sz="4000" dirty="0"/>
              <a:t>Вясёлая, нязмушаная атмасфера, весялосць,</a:t>
            </a:r>
            <a:endParaRPr lang="ru-RU" sz="4000" dirty="0"/>
          </a:p>
          <a:p>
            <a:r>
              <a:rPr lang="be-BY" sz="4000" dirty="0"/>
              <a:t>весяліцца, ставіць смайлікі , быць смяшлівым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1288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+МОВА НАНОВА\лагатып\асноўны лагатып\stile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2546" y="731838"/>
            <a:ext cx="3772103" cy="42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3275680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</TotalTime>
  <Words>198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ЖАРТЫ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ЖАРТЫ</dc:title>
  <dc:creator>vi</dc:creator>
  <cp:lastModifiedBy>Admin</cp:lastModifiedBy>
  <cp:revision>2</cp:revision>
  <dcterms:created xsi:type="dcterms:W3CDTF">2014-03-31T15:38:51Z</dcterms:created>
  <dcterms:modified xsi:type="dcterms:W3CDTF">2014-04-02T01:21:33Z</dcterms:modified>
</cp:coreProperties>
</file>