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ытульны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e-BY" smtClean="0"/>
              <a:t>Узор падзагалоўка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арамная фатаграфія з надпіса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e-BY" smtClean="0"/>
              <a:t>Націсніце значок, каб дадаць выяву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ловак і надпі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ытата з подпіса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імен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ы слупк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упок з трыма выявам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e-BY" smtClean="0"/>
              <a:t>Націсніце значок, каб дадаць выяву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e-BY" smtClean="0"/>
              <a:t>Націсніце значок, каб дадаць выяву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e-BY" smtClean="0"/>
              <a:t>Націсніце значок, каб дадаць выяву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аловак і вертыкальны тэ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ыкальны загаловак і тэ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аловак і аб'ект кантэн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аловак раздз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аб'екты кантэн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араўнан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і загалова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Аб'ект кантэнту з надпіса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Выява з надпіса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e-BY" smtClean="0"/>
              <a:t>Націсніце значок, каб дадаць выяву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алова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e-BY" sz="16600" dirty="0" err="1" smtClean="0"/>
              <a:t>СПОРт</a:t>
            </a:r>
            <a:endParaRPr lang="be-BY" sz="16600" dirty="0"/>
          </a:p>
        </p:txBody>
      </p:sp>
      <p:sp>
        <p:nvSpPr>
          <p:cNvPr id="6" name="Падзагалова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e-BY" dirty="0" smtClean="0"/>
              <a:t>З Мовай нанова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06385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паўняльнік тэксту 5"/>
          <p:cNvSpPr>
            <a:spLocks noGrp="1"/>
          </p:cNvSpPr>
          <p:nvPr>
            <p:ph type="body" sz="half" idx="2"/>
          </p:nvPr>
        </p:nvSpPr>
        <p:spPr>
          <a:xfrm>
            <a:off x="685801" y="403123"/>
            <a:ext cx="10267334" cy="4847303"/>
          </a:xfrm>
        </p:spPr>
        <p:txBody>
          <a:bodyPr>
            <a:noAutofit/>
          </a:bodyPr>
          <a:lstStyle/>
          <a:p>
            <a:r>
              <a:rPr lang="be-BY" sz="4400" dirty="0"/>
              <a:t>Фінал/паўфінал/чвэрцьфінал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Юніёр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 err="1"/>
              <a:t>Роварны</a:t>
            </a:r>
            <a:r>
              <a:rPr lang="be-BY" sz="4400" dirty="0"/>
              <a:t> спорт (веласпорт</a:t>
            </a:r>
            <a:r>
              <a:rPr lang="be-BY" sz="4400" dirty="0" smtClean="0"/>
              <a:t>)</a:t>
            </a:r>
          </a:p>
          <a:p>
            <a:r>
              <a:rPr lang="be-BY" sz="4400" dirty="0" smtClean="0"/>
              <a:t>ровар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Цяжкаатлет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Кідок (пошвырак)</a:t>
            </a:r>
            <a:endParaRPr lang="be-BY" sz="4400" dirty="0"/>
          </a:p>
        </p:txBody>
      </p:sp>
      <p:pic>
        <p:nvPicPr>
          <p:cNvPr id="2" name="Малюна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16" y="2576052"/>
            <a:ext cx="3788614" cy="35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алюна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743229"/>
            <a:ext cx="3163081" cy="4133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731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аўняльнік выявы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0" r="13886"/>
          <a:stretch/>
        </p:blipFill>
        <p:spPr>
          <a:xfrm>
            <a:off x="7914968" y="609752"/>
            <a:ext cx="3165540" cy="4461781"/>
          </a:xfrm>
        </p:spPr>
      </p:pic>
      <p:sp>
        <p:nvSpPr>
          <p:cNvPr id="6" name="Запаўняльнік тэксту 5"/>
          <p:cNvSpPr>
            <a:spLocks noGrp="1"/>
          </p:cNvSpPr>
          <p:nvPr>
            <p:ph type="body" sz="half" idx="2"/>
          </p:nvPr>
        </p:nvSpPr>
        <p:spPr>
          <a:xfrm>
            <a:off x="685801" y="603682"/>
            <a:ext cx="6737554" cy="4467852"/>
          </a:xfrm>
        </p:spPr>
        <p:txBody>
          <a:bodyPr>
            <a:noAutofit/>
          </a:bodyPr>
          <a:lstStyle/>
          <a:p>
            <a:r>
              <a:rPr lang="be-BY" sz="4800" dirty="0"/>
              <a:t>Гульня </a:t>
            </a:r>
            <a:r>
              <a:rPr lang="be-BY" sz="4800" dirty="0" smtClean="0"/>
              <a:t/>
            </a:r>
            <a:br>
              <a:rPr lang="be-BY" sz="4800" dirty="0" smtClean="0"/>
            </a:br>
            <a:r>
              <a:rPr lang="be-BY" sz="4800" dirty="0" smtClean="0"/>
              <a:t>(</a:t>
            </a:r>
            <a:r>
              <a:rPr lang="be-BY" sz="4800" dirty="0"/>
              <a:t>ігра – на музычным інструменце)</a:t>
            </a:r>
            <a:r>
              <a:rPr lang="be-BY" sz="4800" dirty="0"/>
              <a:t/>
            </a:r>
            <a:br>
              <a:rPr lang="be-BY" sz="4800" dirty="0"/>
            </a:br>
            <a:r>
              <a:rPr lang="be-BY" sz="4800" dirty="0"/>
              <a:t>Гулец/гульцы</a:t>
            </a:r>
            <a:r>
              <a:rPr lang="be-BY" sz="4800" dirty="0"/>
              <a:t/>
            </a:r>
            <a:br>
              <a:rPr lang="be-BY" sz="4800" dirty="0"/>
            </a:br>
            <a:r>
              <a:rPr lang="be-BY" sz="4800" dirty="0" smtClean="0"/>
              <a:t>Змаганне</a:t>
            </a:r>
            <a:endParaRPr lang="be-BY" sz="4800" dirty="0"/>
          </a:p>
        </p:txBody>
      </p:sp>
    </p:spTree>
    <p:extLst>
      <p:ext uri="{BB962C8B-B14F-4D97-AF65-F5344CB8AC3E}">
        <p14:creationId xmlns:p14="http://schemas.microsoft.com/office/powerpoint/2010/main" val="87384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паўняльнік тэксту 5"/>
          <p:cNvSpPr>
            <a:spLocks noGrp="1"/>
          </p:cNvSpPr>
          <p:nvPr>
            <p:ph type="body" sz="half" idx="2"/>
          </p:nvPr>
        </p:nvSpPr>
        <p:spPr>
          <a:xfrm>
            <a:off x="685801" y="403123"/>
            <a:ext cx="6737554" cy="4668411"/>
          </a:xfrm>
        </p:spPr>
        <p:txBody>
          <a:bodyPr>
            <a:noAutofit/>
          </a:bodyPr>
          <a:lstStyle/>
          <a:p>
            <a:r>
              <a:rPr lang="be-BY" sz="4400" dirty="0"/>
              <a:t>Двубой/паядынак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 err="1"/>
              <a:t>Дзесяцібой</a:t>
            </a:r>
            <a:r>
              <a:rPr lang="be-BY" sz="4400" dirty="0"/>
              <a:t>, </a:t>
            </a:r>
            <a:r>
              <a:rPr lang="be-BY" sz="4400" dirty="0" err="1"/>
              <a:t>пяцібой</a:t>
            </a:r>
            <a:r>
              <a:rPr lang="be-BY" sz="4400" dirty="0"/>
              <a:t>, </a:t>
            </a:r>
            <a:r>
              <a:rPr lang="be-BY" sz="4400" dirty="0" err="1"/>
              <a:t>сямібой</a:t>
            </a:r>
            <a:r>
              <a:rPr lang="be-BY" sz="4400" dirty="0"/>
              <a:t> </a:t>
            </a:r>
            <a:r>
              <a:rPr lang="be-BY" sz="4400" dirty="0" smtClean="0"/>
              <a:t/>
            </a:r>
            <a:br>
              <a:rPr lang="be-BY" sz="4400" dirty="0" smtClean="0"/>
            </a:br>
            <a:r>
              <a:rPr lang="be-BY" sz="4400" dirty="0" smtClean="0"/>
              <a:t>(</a:t>
            </a:r>
            <a:r>
              <a:rPr lang="be-BY" sz="4400" dirty="0"/>
              <a:t>як варыянт </a:t>
            </a:r>
            <a:r>
              <a:rPr lang="be-BY" sz="4400" dirty="0" err="1" smtClean="0"/>
              <a:t>дзесяцібор’е</a:t>
            </a:r>
            <a:r>
              <a:rPr lang="be-BY" sz="4400" dirty="0" smtClean="0"/>
              <a:t>)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 err="1"/>
              <a:t>Нападнік</a:t>
            </a:r>
            <a:r>
              <a:rPr lang="be-BY" sz="4400" dirty="0"/>
              <a:t>/</a:t>
            </a:r>
            <a:r>
              <a:rPr lang="be-BY" sz="4400" dirty="0" err="1"/>
              <a:t>наступоўца</a:t>
            </a:r>
            <a:r>
              <a:rPr lang="be-BY" sz="4400" dirty="0"/>
              <a:t> </a:t>
            </a:r>
            <a:r>
              <a:rPr lang="be-BY" sz="4400" dirty="0" smtClean="0"/>
              <a:t/>
            </a:r>
            <a:br>
              <a:rPr lang="be-BY" sz="4400" dirty="0" smtClean="0"/>
            </a:br>
            <a:r>
              <a:rPr lang="be-BY" sz="4400" dirty="0" smtClean="0"/>
              <a:t>(</a:t>
            </a:r>
            <a:r>
              <a:rPr lang="be-BY" sz="4400" dirty="0"/>
              <a:t>а не нападаючы)</a:t>
            </a:r>
            <a:endParaRPr lang="be-BY" sz="4400" dirty="0"/>
          </a:p>
        </p:txBody>
      </p:sp>
      <p:pic>
        <p:nvPicPr>
          <p:cNvPr id="3" name="Запаўняльнік выявы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7" r="30807"/>
          <a:stretch>
            <a:fillRect/>
          </a:stretch>
        </p:blipFill>
        <p:spPr>
          <a:xfrm>
            <a:off x="7865806" y="540459"/>
            <a:ext cx="3214702" cy="4531074"/>
          </a:xfrm>
        </p:spPr>
      </p:pic>
    </p:spTree>
    <p:extLst>
      <p:ext uri="{BB962C8B-B14F-4D97-AF65-F5344CB8AC3E}">
        <p14:creationId xmlns:p14="http://schemas.microsoft.com/office/powerpoint/2010/main" val="96516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паўняльнік тэксту 5"/>
          <p:cNvSpPr>
            <a:spLocks noGrp="1"/>
          </p:cNvSpPr>
          <p:nvPr>
            <p:ph type="body" sz="half" idx="2"/>
          </p:nvPr>
        </p:nvSpPr>
        <p:spPr>
          <a:xfrm>
            <a:off x="685801" y="403123"/>
            <a:ext cx="10267334" cy="4847303"/>
          </a:xfrm>
        </p:spPr>
        <p:txBody>
          <a:bodyPr>
            <a:noAutofit/>
          </a:bodyPr>
          <a:lstStyle/>
          <a:p>
            <a:r>
              <a:rPr lang="ru-RU" sz="4400" dirty="0" err="1"/>
              <a:t>Перадача</a:t>
            </a:r>
            <a:r>
              <a:rPr lang="ru-RU" sz="4400" dirty="0"/>
              <a:t>, пас (а не </a:t>
            </a:r>
            <a:r>
              <a:rPr lang="ru-RU" sz="4400" dirty="0" err="1"/>
              <a:t>перадаванне</a:t>
            </a:r>
            <a:r>
              <a:rPr lang="ru-RU" sz="4400" dirty="0"/>
              <a:t>)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err="1"/>
              <a:t>Падаванне</a:t>
            </a:r>
            <a:r>
              <a:rPr lang="ru-RU" sz="4400" dirty="0"/>
              <a:t> (а не </a:t>
            </a:r>
            <a:r>
              <a:rPr lang="ru-RU" sz="4400" dirty="0" err="1"/>
              <a:t>падача</a:t>
            </a:r>
            <a:r>
              <a:rPr lang="ru-RU" sz="4400" dirty="0"/>
              <a:t>)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err="1"/>
              <a:t>Пазіцыя</a:t>
            </a:r>
            <a:r>
              <a:rPr lang="ru-RU" sz="4400" dirty="0"/>
              <a:t> “па-за </a:t>
            </a:r>
            <a:r>
              <a:rPr lang="ru-RU" sz="4400" dirty="0" err="1"/>
              <a:t>гульнёй</a:t>
            </a:r>
            <a:r>
              <a:rPr lang="ru-RU" sz="4400" dirty="0" smtClean="0"/>
              <a:t>”/</a:t>
            </a:r>
            <a:br>
              <a:rPr lang="ru-RU" sz="4400" dirty="0" smtClean="0"/>
            </a:br>
            <a:r>
              <a:rPr lang="ru-RU" sz="4400" dirty="0" err="1" smtClean="0"/>
              <a:t>становішча</a:t>
            </a:r>
            <a:r>
              <a:rPr lang="ru-RU" sz="4400" dirty="0" smtClean="0"/>
              <a:t> </a:t>
            </a:r>
            <a:r>
              <a:rPr lang="ru-RU" sz="4400" dirty="0"/>
              <a:t>“па-за </a:t>
            </a:r>
            <a:r>
              <a:rPr lang="ru-RU" sz="4400" dirty="0" err="1"/>
              <a:t>гульнёй</a:t>
            </a:r>
            <a:r>
              <a:rPr lang="ru-RU" sz="4400" dirty="0"/>
              <a:t>”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err="1"/>
              <a:t>Лаўка</a:t>
            </a:r>
            <a:r>
              <a:rPr lang="ru-RU" sz="4400" dirty="0"/>
              <a:t> запасных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Пункт </a:t>
            </a:r>
            <a:r>
              <a:rPr lang="ru-RU" sz="4400" dirty="0" err="1"/>
              <a:t>укідвання</a:t>
            </a:r>
            <a:r>
              <a:rPr lang="ru-RU" sz="4400" dirty="0"/>
              <a:t> (а не </a:t>
            </a:r>
            <a:r>
              <a:rPr lang="ru-RU" sz="4400" dirty="0" err="1"/>
              <a:t>кропка</a:t>
            </a:r>
            <a:r>
              <a:rPr lang="ru-RU" sz="4400" dirty="0" smtClean="0"/>
              <a:t>)</a:t>
            </a:r>
            <a:endParaRPr lang="be-BY" sz="4400" dirty="0"/>
          </a:p>
        </p:txBody>
      </p:sp>
      <p:pic>
        <p:nvPicPr>
          <p:cNvPr id="4" name="Малюна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40" y="4383345"/>
            <a:ext cx="1798010" cy="19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2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паўняльнік тэксту 5"/>
          <p:cNvSpPr>
            <a:spLocks noGrp="1"/>
          </p:cNvSpPr>
          <p:nvPr>
            <p:ph type="body" sz="half" idx="2"/>
          </p:nvPr>
        </p:nvSpPr>
        <p:spPr>
          <a:xfrm>
            <a:off x="685801" y="403123"/>
            <a:ext cx="10267334" cy="4847303"/>
          </a:xfrm>
        </p:spPr>
        <p:txBody>
          <a:bodyPr>
            <a:noAutofit/>
          </a:bodyPr>
          <a:lstStyle/>
          <a:p>
            <a:r>
              <a:rPr lang="be-BY" sz="4400" dirty="0"/>
              <a:t>Штанга, слупок </a:t>
            </a:r>
            <a:r>
              <a:rPr lang="be-BY" sz="4400" dirty="0" smtClean="0"/>
              <a:t>брамкі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Штрафны ўдар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Заўзятары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 err="1"/>
              <a:t>Заўзець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Футбол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Каманда</a:t>
            </a:r>
            <a:endParaRPr lang="be-BY" sz="4400" dirty="0"/>
          </a:p>
        </p:txBody>
      </p:sp>
      <p:pic>
        <p:nvPicPr>
          <p:cNvPr id="2" name="Малюна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2" y="599767"/>
            <a:ext cx="3934218" cy="41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9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аўняльнік аб'екта кантэнту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50" y="552330"/>
            <a:ext cx="6034087" cy="4525565"/>
          </a:xfrm>
        </p:spPr>
      </p:pic>
      <p:sp>
        <p:nvSpPr>
          <p:cNvPr id="6" name="Запаўняльнік тэксту 5"/>
          <p:cNvSpPr>
            <a:spLocks noGrp="1"/>
          </p:cNvSpPr>
          <p:nvPr>
            <p:ph type="body" sz="half" idx="2"/>
          </p:nvPr>
        </p:nvSpPr>
        <p:spPr>
          <a:xfrm>
            <a:off x="501446" y="255640"/>
            <a:ext cx="4319058" cy="5118946"/>
          </a:xfrm>
        </p:spPr>
        <p:txBody>
          <a:bodyPr>
            <a:noAutofit/>
          </a:bodyPr>
          <a:lstStyle/>
          <a:p>
            <a:r>
              <a:rPr lang="be-BY" sz="4000" dirty="0"/>
              <a:t>Буцы (</a:t>
            </a:r>
            <a:r>
              <a:rPr lang="be-BY" sz="4000" dirty="0" err="1"/>
              <a:t>адз</a:t>
            </a:r>
            <a:r>
              <a:rPr lang="be-BY" sz="4000" dirty="0"/>
              <a:t>. буца)</a:t>
            </a:r>
            <a:r>
              <a:rPr lang="be-BY" sz="4000" dirty="0"/>
              <a:t/>
            </a:r>
            <a:br>
              <a:rPr lang="be-BY" sz="4000" dirty="0"/>
            </a:br>
            <a:r>
              <a:rPr lang="be-BY" sz="4000" dirty="0" smtClean="0"/>
              <a:t>Чэмпіянат</a:t>
            </a:r>
            <a:r>
              <a:rPr lang="be-BY" sz="4000" dirty="0"/>
              <a:t/>
            </a:r>
            <a:br>
              <a:rPr lang="be-BY" sz="4000" dirty="0"/>
            </a:br>
            <a:r>
              <a:rPr lang="be-BY" sz="4000" dirty="0" smtClean="0"/>
              <a:t>Поле, Стадыён</a:t>
            </a:r>
            <a:r>
              <a:rPr lang="be-BY" sz="4000" dirty="0"/>
              <a:t/>
            </a:r>
            <a:br>
              <a:rPr lang="be-BY" sz="4000" dirty="0"/>
            </a:br>
            <a:r>
              <a:rPr lang="be-BY" sz="4000" dirty="0" smtClean="0"/>
              <a:t>Матч, Гулец</a:t>
            </a:r>
            <a:r>
              <a:rPr lang="be-BY" sz="4000" dirty="0"/>
              <a:t/>
            </a:r>
            <a:br>
              <a:rPr lang="be-BY" sz="4000" dirty="0"/>
            </a:br>
            <a:r>
              <a:rPr lang="be-BY" sz="4000" dirty="0"/>
              <a:t>Брама (брамка)/брамнік (галкіпер)</a:t>
            </a:r>
            <a:endParaRPr lang="be-BY" sz="4000" dirty="0"/>
          </a:p>
        </p:txBody>
      </p:sp>
    </p:spTree>
    <p:extLst>
      <p:ext uri="{BB962C8B-B14F-4D97-AF65-F5344CB8AC3E}">
        <p14:creationId xmlns:p14="http://schemas.microsoft.com/office/powerpoint/2010/main" val="424837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паўняльнік тэксту 5"/>
          <p:cNvSpPr>
            <a:spLocks noGrp="1"/>
          </p:cNvSpPr>
          <p:nvPr>
            <p:ph type="body" sz="half" idx="2"/>
          </p:nvPr>
        </p:nvSpPr>
        <p:spPr>
          <a:xfrm>
            <a:off x="685801" y="403123"/>
            <a:ext cx="10267334" cy="4847303"/>
          </a:xfrm>
        </p:spPr>
        <p:txBody>
          <a:bodyPr>
            <a:noAutofit/>
          </a:bodyPr>
          <a:lstStyle/>
          <a:p>
            <a:r>
              <a:rPr lang="be-BY" sz="4400" dirty="0"/>
              <a:t>Ашэстак, папярэчына (перакладзіна)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 err="1"/>
              <a:t>Бэля</a:t>
            </a:r>
            <a:r>
              <a:rPr lang="be-BY" sz="4400" dirty="0"/>
              <a:t> (штанга)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Штрафная пляцоўка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Выдаленне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Кутні ўдар (вуглавы)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 err="1"/>
              <a:t>Гульнёвы</a:t>
            </a:r>
            <a:r>
              <a:rPr lang="be-BY" sz="4400" dirty="0"/>
              <a:t> (</a:t>
            </a:r>
            <a:r>
              <a:rPr lang="be-BY" sz="4400" dirty="0" err="1"/>
              <a:t>разыгрывающий</a:t>
            </a:r>
            <a:r>
              <a:rPr lang="be-BY" sz="4400" dirty="0"/>
              <a:t>)</a:t>
            </a:r>
            <a:endParaRPr lang="be-BY" sz="4400" dirty="0"/>
          </a:p>
        </p:txBody>
      </p:sp>
      <p:pic>
        <p:nvPicPr>
          <p:cNvPr id="3" name="Малюна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8" y="2211252"/>
            <a:ext cx="2740617" cy="16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5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паўняльнік тэксту 5"/>
          <p:cNvSpPr>
            <a:spLocks noGrp="1"/>
          </p:cNvSpPr>
          <p:nvPr>
            <p:ph type="body" sz="half" idx="2"/>
          </p:nvPr>
        </p:nvSpPr>
        <p:spPr>
          <a:xfrm>
            <a:off x="685801" y="403123"/>
            <a:ext cx="10267334" cy="4847303"/>
          </a:xfrm>
        </p:spPr>
        <p:txBody>
          <a:bodyPr>
            <a:noAutofit/>
          </a:bodyPr>
          <a:lstStyle/>
          <a:p>
            <a:r>
              <a:rPr lang="ru-RU" sz="4400" dirty="0" smtClean="0"/>
              <a:t>Мяч, </a:t>
            </a:r>
            <a:r>
              <a:rPr lang="ru-RU" sz="4400" dirty="0" err="1" smtClean="0"/>
              <a:t>Пенальці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err="1" smtClean="0"/>
              <a:t>Хакей</a:t>
            </a:r>
            <a:r>
              <a:rPr lang="ru-RU" sz="4400" dirty="0" smtClean="0"/>
              <a:t>, </a:t>
            </a:r>
            <a:r>
              <a:rPr lang="ru-RU" sz="4400" dirty="0" err="1" smtClean="0"/>
              <a:t>Лядовы</a:t>
            </a:r>
            <a:r>
              <a:rPr lang="ru-RU" sz="4400" dirty="0" smtClean="0"/>
              <a:t> палац, </a:t>
            </a:r>
            <a:r>
              <a:rPr lang="ru-RU" sz="4400" dirty="0"/>
              <a:t>Шайба</a:t>
            </a:r>
            <a:br>
              <a:rPr lang="ru-RU" sz="4400" dirty="0"/>
            </a:br>
            <a:r>
              <a:rPr lang="ru-RU" sz="4400" dirty="0" err="1"/>
              <a:t>Арэна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be-BY" sz="4400" dirty="0"/>
              <a:t>Буліт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 smtClean="0"/>
              <a:t>Тэніс, Баскетбол, Біятлон</a:t>
            </a:r>
          </a:p>
          <a:p>
            <a:r>
              <a:rPr lang="be-BY" sz="4400" dirty="0" smtClean="0"/>
              <a:t>Фрыстайл, Алімпіяда</a:t>
            </a:r>
            <a:endParaRPr lang="be-BY" sz="4400" dirty="0"/>
          </a:p>
        </p:txBody>
      </p:sp>
      <p:pic>
        <p:nvPicPr>
          <p:cNvPr id="2" name="Малюна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5633">
            <a:off x="6748206" y="1641987"/>
            <a:ext cx="5473291" cy="41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9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алюна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2567" y="403123"/>
            <a:ext cx="8790039" cy="6592528"/>
          </a:xfrm>
          <a:prstGeom prst="rect">
            <a:avLst/>
          </a:prstGeom>
        </p:spPr>
      </p:pic>
      <p:sp>
        <p:nvSpPr>
          <p:cNvPr id="6" name="Запаўняльнік тэксту 5"/>
          <p:cNvSpPr>
            <a:spLocks noGrp="1"/>
          </p:cNvSpPr>
          <p:nvPr>
            <p:ph type="body" sz="half" idx="2"/>
          </p:nvPr>
        </p:nvSpPr>
        <p:spPr>
          <a:xfrm>
            <a:off x="685801" y="403123"/>
            <a:ext cx="10267334" cy="4847303"/>
          </a:xfrm>
        </p:spPr>
        <p:txBody>
          <a:bodyPr>
            <a:noAutofit/>
          </a:bodyPr>
          <a:lstStyle/>
          <a:p>
            <a:r>
              <a:rPr lang="be-BY" sz="4400" dirty="0"/>
              <a:t>Браць удзел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Зімовыя віды спорту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Фігурнае коўзанне, катанне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Штурханне ядра/</a:t>
            </a:r>
            <a:r>
              <a:rPr lang="be-BY" sz="4400" dirty="0" err="1"/>
              <a:t>штурхальнік</a:t>
            </a:r>
            <a:r>
              <a:rPr lang="be-BY" sz="4400" dirty="0"/>
              <a:t>/штурхаць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Фініш/фінішаваць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4400" dirty="0"/>
              <a:t>Трэніроўка, практыкаванні</a:t>
            </a:r>
            <a:endParaRPr lang="be-BY" sz="4400" dirty="0"/>
          </a:p>
        </p:txBody>
      </p:sp>
    </p:spTree>
    <p:extLst>
      <p:ext uri="{BB962C8B-B14F-4D97-AF65-F5344CB8AC3E}">
        <p14:creationId xmlns:p14="http://schemas.microsoft.com/office/powerpoint/2010/main" val="3034866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алоўнае мерапрыемства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47</TotalTime>
  <Words>36</Words>
  <Application>Microsoft Office PowerPoint</Application>
  <PresentationFormat>Шырокаэкранны</PresentationFormat>
  <Paragraphs>13</Paragraphs>
  <Slides>11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2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11</vt:i4>
      </vt:variant>
    </vt:vector>
  </HeadingPairs>
  <TitlesOfParts>
    <vt:vector size="14" baseType="lpstr">
      <vt:lpstr>Arial</vt:lpstr>
      <vt:lpstr>Impact</vt:lpstr>
      <vt:lpstr>Галоўнае мерапрыемства</vt:lpstr>
      <vt:lpstr>СПОРт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</dc:title>
  <dc:creator>Настасся Роўда</dc:creator>
  <cp:lastModifiedBy>Настасся Роўда</cp:lastModifiedBy>
  <cp:revision>6</cp:revision>
  <dcterms:created xsi:type="dcterms:W3CDTF">2016-01-18T19:03:16Z</dcterms:created>
  <dcterms:modified xsi:type="dcterms:W3CDTF">2016-01-18T19:50:38Z</dcterms:modified>
</cp:coreProperties>
</file>