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altLang="sv-SE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357563"/>
            <a:ext cx="8572500" cy="26860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be-BY" sz="6400" b="1" dirty="0" smtClean="0">
                <a:solidFill>
                  <a:schemeClr val="tx1"/>
                </a:solidFill>
              </a:rPr>
              <a:t>Тэорыя і практыка мовы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be-BY" sz="7800" b="1" dirty="0" smtClean="0">
                <a:solidFill>
                  <a:srgbClr val="FF0000"/>
                </a:solidFill>
              </a:rPr>
              <a:t>Правапіс асабовых імёнаў</a:t>
            </a:r>
          </a:p>
        </p:txBody>
      </p:sp>
      <p:pic>
        <p:nvPicPr>
          <p:cNvPr id="2052" name="Picture 2" descr="D:\+МОВА НАНОВА\лагатып\асноўны лагатып\sti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33375"/>
            <a:ext cx="26035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31842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Спрашчэнне </a:t>
            </a:r>
            <a:r>
              <a:rPr lang="ru-RU" sz="6600" b="1" dirty="0">
                <a:solidFill>
                  <a:srgbClr val="FF0000"/>
                </a:solidFill>
              </a:rPr>
              <a:t>груп зычных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Па</a:t>
            </a:r>
            <a:r>
              <a:rPr lang="ru-RU" sz="4400" b="1" i="1" dirty="0">
                <a:solidFill>
                  <a:srgbClr val="FF0000"/>
                </a:solidFill>
              </a:rPr>
              <a:t>зн</a:t>
            </a:r>
            <a:r>
              <a:rPr lang="ru-RU" sz="4400" b="1" i="1" dirty="0"/>
              <a:t>як, Со</a:t>
            </a:r>
            <a:r>
              <a:rPr lang="ru-RU" sz="4400" b="1" i="1" dirty="0">
                <a:solidFill>
                  <a:srgbClr val="FF0000"/>
                </a:solidFill>
              </a:rPr>
              <a:t>нц</a:t>
            </a:r>
            <a:r>
              <a:rPr lang="ru-RU" sz="4400" b="1" i="1" dirty="0"/>
              <a:t>ава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30613236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Т на канцы слова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/>
              <a:t>Гумбаль</a:t>
            </a:r>
            <a:r>
              <a:rPr lang="ru-RU" sz="4400" b="1" i="1" dirty="0" smtClean="0">
                <a:solidFill>
                  <a:srgbClr val="FF0000"/>
                </a:solidFill>
              </a:rPr>
              <a:t>т</a:t>
            </a:r>
            <a:r>
              <a:rPr lang="ru-RU" sz="4400" b="1" i="1" dirty="0"/>
              <a:t>, Рэмбран</a:t>
            </a:r>
            <a:r>
              <a:rPr lang="ru-RU" sz="4400" b="1" i="1" dirty="0">
                <a:solidFill>
                  <a:srgbClr val="FF0000"/>
                </a:solidFill>
              </a:rPr>
              <a:t>т</a:t>
            </a:r>
            <a:r>
              <a:rPr lang="ru-RU" sz="4400" b="1" i="1" dirty="0"/>
              <a:t>, Шмі</a:t>
            </a:r>
            <a:r>
              <a:rPr lang="ru-RU" sz="4400" b="1" i="1" dirty="0">
                <a:solidFill>
                  <a:srgbClr val="FF0000"/>
                </a:solidFill>
              </a:rPr>
              <a:t>т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0763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15888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Прыстаўны і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ўстаўны В перад О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>
                <a:solidFill>
                  <a:srgbClr val="FF0000"/>
                </a:solidFill>
              </a:rPr>
              <a:t>В</a:t>
            </a:r>
            <a:r>
              <a:rPr lang="ru-RU" sz="4400" b="1" i="1" dirty="0"/>
              <a:t>ольга, Ля</a:t>
            </a:r>
            <a:r>
              <a:rPr lang="ru-RU" sz="4400" b="1" i="1" dirty="0">
                <a:solidFill>
                  <a:srgbClr val="FF0000"/>
                </a:solidFill>
              </a:rPr>
              <a:t>в</a:t>
            </a:r>
            <a:r>
              <a:rPr lang="ru-RU" sz="4400" b="1" i="1" dirty="0"/>
              <a:t>он, Ля</a:t>
            </a:r>
            <a:r>
              <a:rPr lang="ru-RU" sz="4400" b="1" i="1" dirty="0">
                <a:solidFill>
                  <a:srgbClr val="FF0000"/>
                </a:solidFill>
              </a:rPr>
              <a:t>в</a:t>
            </a:r>
            <a:r>
              <a:rPr lang="ru-RU" sz="4400" b="1" i="1" dirty="0"/>
              <a:t>ончанка, Лары</a:t>
            </a:r>
            <a:r>
              <a:rPr lang="ru-RU" sz="4400" b="1" i="1" dirty="0">
                <a:solidFill>
                  <a:srgbClr val="FF0000"/>
                </a:solidFill>
              </a:rPr>
              <a:t>в</a:t>
            </a:r>
            <a:r>
              <a:rPr lang="ru-RU" sz="4400" b="1" i="1" dirty="0"/>
              <a:t>он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31177111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Устаўны В перад У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На</a:t>
            </a:r>
            <a:r>
              <a:rPr lang="ru-RU" sz="4400" b="1" i="1" dirty="0">
                <a:solidFill>
                  <a:srgbClr val="FF0000"/>
                </a:solidFill>
              </a:rPr>
              <a:t>в</a:t>
            </a:r>
            <a:r>
              <a:rPr lang="ru-RU" sz="4400" b="1" i="1" dirty="0"/>
              <a:t>ум, На</a:t>
            </a:r>
            <a:r>
              <a:rPr lang="ru-RU" sz="4400" b="1" i="1" dirty="0">
                <a:solidFill>
                  <a:srgbClr val="FF0000"/>
                </a:solidFill>
              </a:rPr>
              <a:t>в</a:t>
            </a:r>
            <a:r>
              <a:rPr lang="ru-RU" sz="4400" b="1" i="1" dirty="0"/>
              <a:t>уменка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1350509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В </a:t>
            </a:r>
            <a:r>
              <a:rPr lang="ru-RU" sz="6600" b="1" dirty="0">
                <a:solidFill>
                  <a:srgbClr val="FF0000"/>
                </a:solidFill>
              </a:rPr>
              <a:t>чаргуецца з Ў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А</a:t>
            </a:r>
            <a:r>
              <a:rPr lang="ru-RU" sz="4400" b="1" i="1" dirty="0">
                <a:solidFill>
                  <a:srgbClr val="FF0000"/>
                </a:solidFill>
              </a:rPr>
              <a:t>ў</a:t>
            </a:r>
            <a:r>
              <a:rPr lang="ru-RU" sz="4400" b="1" i="1" dirty="0"/>
              <a:t>доцця, А</a:t>
            </a:r>
            <a:r>
              <a:rPr lang="ru-RU" sz="4400" b="1" i="1" dirty="0">
                <a:solidFill>
                  <a:srgbClr val="FF0000"/>
                </a:solidFill>
              </a:rPr>
              <a:t>ў</a:t>
            </a:r>
            <a:r>
              <a:rPr lang="ru-RU" sz="4400" b="1" i="1" dirty="0"/>
              <a:t>рора, </a:t>
            </a:r>
            <a:r>
              <a:rPr lang="ru-RU" sz="4400" b="1" i="1" dirty="0" smtClean="0"/>
              <a:t>Сты</a:t>
            </a:r>
            <a:r>
              <a:rPr lang="ru-RU" sz="4400" b="1" i="1" dirty="0" smtClean="0">
                <a:solidFill>
                  <a:srgbClr val="FF0000"/>
                </a:solidFill>
              </a:rPr>
              <a:t>ў</a:t>
            </a:r>
            <a:r>
              <a:rPr lang="ru-RU" sz="4400" b="1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77888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У ў канцы </a:t>
            </a:r>
            <a:r>
              <a:rPr lang="ru-RU" sz="6600" b="1" dirty="0">
                <a:solidFill>
                  <a:srgbClr val="FF0000"/>
                </a:solidFill>
              </a:rPr>
              <a:t>запазычаных </a:t>
            </a:r>
            <a:r>
              <a:rPr lang="ru-RU" sz="6600" b="1" dirty="0" smtClean="0">
                <a:solidFill>
                  <a:srgbClr val="FF0000"/>
                </a:solidFill>
              </a:rPr>
              <a:t>словаў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/>
              <a:t>Ланда</a:t>
            </a:r>
            <a:r>
              <a:rPr lang="ru-RU" sz="4400" b="1" i="1" dirty="0" smtClean="0">
                <a:solidFill>
                  <a:srgbClr val="FF0000"/>
                </a:solidFill>
              </a:rPr>
              <a:t>у</a:t>
            </a:r>
            <a:r>
              <a:rPr lang="ru-RU" sz="4400" b="1" i="1" dirty="0"/>
              <a:t>, Хо</a:t>
            </a:r>
            <a:r>
              <a:rPr lang="ru-RU" sz="4400" b="1" i="1" dirty="0">
                <a:solidFill>
                  <a:srgbClr val="FF0000"/>
                </a:solidFill>
              </a:rPr>
              <a:t>у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4055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Падаўжэнне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Аксі</a:t>
            </a:r>
            <a:r>
              <a:rPr lang="ru-RU" sz="4400" b="1" i="1" dirty="0">
                <a:solidFill>
                  <a:srgbClr val="FF0000"/>
                </a:solidFill>
              </a:rPr>
              <a:t>нн</a:t>
            </a:r>
            <a:r>
              <a:rPr lang="ru-RU" sz="4400" b="1" i="1" dirty="0"/>
              <a:t>я, Та</a:t>
            </a:r>
            <a:r>
              <a:rPr lang="ru-RU" sz="4400" b="1" i="1" dirty="0">
                <a:solidFill>
                  <a:srgbClr val="FF0000"/>
                </a:solidFill>
              </a:rPr>
              <a:t>цц</a:t>
            </a:r>
            <a:r>
              <a:rPr lang="ru-RU" sz="4400" b="1" i="1" dirty="0"/>
              <a:t>яна, </a:t>
            </a:r>
            <a:r>
              <a:rPr lang="ru-RU" sz="4400" b="1" i="1" dirty="0" smtClean="0"/>
              <a:t>Ната</a:t>
            </a:r>
            <a:r>
              <a:rPr lang="ru-RU" sz="4400" b="1" i="1" dirty="0" smtClean="0">
                <a:solidFill>
                  <a:srgbClr val="FF0000"/>
                </a:solidFill>
              </a:rPr>
              <a:t>лл</a:t>
            </a:r>
            <a:r>
              <a:rPr lang="ru-RU" sz="4400" b="1" i="1" dirty="0" smtClean="0"/>
              <a:t>я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dirty="0">
                <a:solidFill>
                  <a:srgbClr val="FF0000"/>
                </a:solidFill>
              </a:rPr>
              <a:t>Але</a:t>
            </a:r>
            <a:r>
              <a:rPr lang="ru-RU" sz="4400" b="1" i="1" dirty="0"/>
              <a:t> І</a:t>
            </a:r>
            <a:r>
              <a:rPr lang="ru-RU" sz="4400" b="1" i="1" dirty="0">
                <a:solidFill>
                  <a:srgbClr val="FF0000"/>
                </a:solidFill>
              </a:rPr>
              <a:t>л</a:t>
            </a:r>
            <a:r>
              <a:rPr lang="ru-RU" sz="4400" b="1" i="1" dirty="0"/>
              <a:t>ья, У</a:t>
            </a:r>
            <a:r>
              <a:rPr lang="ru-RU" sz="4400" b="1" i="1" dirty="0">
                <a:solidFill>
                  <a:srgbClr val="FF0000"/>
                </a:solidFill>
              </a:rPr>
              <a:t>л</a:t>
            </a:r>
            <a:r>
              <a:rPr lang="ru-RU" sz="4400" b="1" i="1" dirty="0"/>
              <a:t>ьян, </a:t>
            </a:r>
            <a:r>
              <a:rPr lang="ru-RU" sz="4400" b="1" i="1" dirty="0" smtClean="0"/>
              <a:t>Ю</a:t>
            </a:r>
            <a:r>
              <a:rPr lang="ru-RU" sz="4400" b="1" i="1" dirty="0" smtClean="0">
                <a:solidFill>
                  <a:srgbClr val="FF0000"/>
                </a:solidFill>
              </a:rPr>
              <a:t>л</a:t>
            </a:r>
            <a:r>
              <a:rPr lang="ru-RU" sz="4400" b="1" i="1" dirty="0" smtClean="0"/>
              <a:t>ьяна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Падаўжэнне не перадаецца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І</a:t>
            </a:r>
            <a:r>
              <a:rPr lang="ru-RU" sz="4400" b="1" i="1" dirty="0">
                <a:solidFill>
                  <a:srgbClr val="FF0000"/>
                </a:solidFill>
              </a:rPr>
              <a:t>н</a:t>
            </a:r>
            <a:r>
              <a:rPr lang="ru-RU" sz="4400" b="1" i="1" dirty="0"/>
              <a:t>а, Ры</a:t>
            </a:r>
            <a:r>
              <a:rPr lang="ru-RU" sz="4400" b="1" i="1" dirty="0">
                <a:solidFill>
                  <a:srgbClr val="FF0000"/>
                </a:solidFill>
              </a:rPr>
              <a:t>м</a:t>
            </a:r>
            <a:r>
              <a:rPr lang="ru-RU" sz="4400" b="1" i="1" dirty="0"/>
              <a:t>а, І</a:t>
            </a:r>
            <a:r>
              <a:rPr lang="ru-RU" sz="4400" b="1" i="1" dirty="0">
                <a:solidFill>
                  <a:srgbClr val="FF0000"/>
                </a:solidFill>
              </a:rPr>
              <a:t>п</a:t>
            </a:r>
            <a:r>
              <a:rPr lang="ru-RU" sz="4400" b="1" i="1" dirty="0"/>
              <a:t>алітаў, </a:t>
            </a:r>
            <a:r>
              <a:rPr lang="ru-RU" sz="4400" b="1" i="1" dirty="0" smtClean="0"/>
              <a:t>Эрык</a:t>
            </a:r>
            <a:r>
              <a:rPr lang="ru-RU" sz="4400" b="1" i="1" dirty="0" smtClean="0">
                <a:solidFill>
                  <a:srgbClr val="FF0000"/>
                </a:solidFill>
              </a:rPr>
              <a:t>с</a:t>
            </a:r>
            <a:r>
              <a:rPr lang="ru-RU" sz="4400" b="1" i="1" dirty="0" smtClean="0"/>
              <a:t>ан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>
                <a:solidFill>
                  <a:srgbClr val="FF0000"/>
                </a:solidFill>
              </a:rPr>
              <a:t>Але</a:t>
            </a:r>
            <a:r>
              <a:rPr lang="ru-RU" sz="4400" b="1" i="1" dirty="0"/>
              <a:t> Га</a:t>
            </a:r>
            <a:r>
              <a:rPr lang="ru-RU" sz="4400" b="1" i="1" dirty="0">
                <a:solidFill>
                  <a:srgbClr val="FF0000"/>
                </a:solidFill>
              </a:rPr>
              <a:t>нн</a:t>
            </a:r>
            <a:r>
              <a:rPr lang="ru-RU" sz="4400" b="1" i="1" dirty="0"/>
              <a:t>а, Жа</a:t>
            </a:r>
            <a:r>
              <a:rPr lang="ru-RU" sz="4400" b="1" i="1" dirty="0">
                <a:solidFill>
                  <a:srgbClr val="FF0000"/>
                </a:solidFill>
              </a:rPr>
              <a:t>нн</a:t>
            </a:r>
            <a:r>
              <a:rPr lang="ru-RU" sz="4400" b="1" i="1" dirty="0"/>
              <a:t>а, Сюза</a:t>
            </a:r>
            <a:r>
              <a:rPr lang="ru-RU" sz="4400" b="1" i="1" dirty="0">
                <a:solidFill>
                  <a:srgbClr val="FF0000"/>
                </a:solidFill>
              </a:rPr>
              <a:t>нн</a:t>
            </a:r>
            <a:r>
              <a:rPr lang="ru-RU" sz="4400" b="1" i="1" dirty="0"/>
              <a:t>а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77827621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Ь пасля л</a:t>
            </a:r>
            <a:r>
              <a:rPr lang="ru-RU" sz="6600" b="1" dirty="0">
                <a:solidFill>
                  <a:srgbClr val="FF0000"/>
                </a:solidFill>
              </a:rPr>
              <a:t>, с, ц, дз і непрыставачных н і з перад е, ё, і, ю, </a:t>
            </a:r>
            <a:r>
              <a:rPr lang="ru-RU" sz="6600" b="1" dirty="0" smtClean="0">
                <a:solidFill>
                  <a:srgbClr val="FF0000"/>
                </a:solidFill>
              </a:rPr>
              <a:t>я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Карбюз</a:t>
            </a:r>
            <a:r>
              <a:rPr lang="ru-RU" sz="4400" b="1" i="1" dirty="0">
                <a:solidFill>
                  <a:srgbClr val="FF0000"/>
                </a:solidFill>
              </a:rPr>
              <a:t>ь</a:t>
            </a:r>
            <a:r>
              <a:rPr lang="ru-RU" sz="4400" b="1" i="1" dirty="0"/>
              <a:t>е, Лавуаз</a:t>
            </a:r>
            <a:r>
              <a:rPr lang="ru-RU" sz="4400" b="1" i="1" dirty="0">
                <a:solidFill>
                  <a:srgbClr val="FF0000"/>
                </a:solidFill>
              </a:rPr>
              <a:t>ь</a:t>
            </a:r>
            <a:r>
              <a:rPr lang="ru-RU" sz="4400" b="1" i="1" dirty="0"/>
              <a:t>е, Тэнардз</a:t>
            </a:r>
            <a:r>
              <a:rPr lang="ru-RU" sz="4400" b="1" i="1" dirty="0">
                <a:solidFill>
                  <a:srgbClr val="FF0000"/>
                </a:solidFill>
              </a:rPr>
              <a:t>ь</a:t>
            </a:r>
            <a:r>
              <a:rPr lang="ru-RU" sz="4400" b="1" i="1" dirty="0"/>
              <a:t>е, Тэн</a:t>
            </a:r>
            <a:r>
              <a:rPr lang="ru-RU" sz="4400" b="1" i="1" dirty="0">
                <a:solidFill>
                  <a:srgbClr val="FF0000"/>
                </a:solidFill>
              </a:rPr>
              <a:t>ь</a:t>
            </a:r>
            <a:r>
              <a:rPr lang="ru-RU" sz="4400" b="1" i="1" dirty="0"/>
              <a:t>ер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4004739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Васі</a:t>
            </a:r>
            <a:r>
              <a:rPr lang="ru-RU" sz="5400" b="1" i="1" dirty="0" smtClean="0">
                <a:solidFill>
                  <a:srgbClr val="FF0000"/>
                </a:solidFill>
              </a:rPr>
              <a:t>ль</a:t>
            </a:r>
            <a:r>
              <a:rPr lang="ru-RU" sz="5400" b="1" i="1" dirty="0" smtClean="0"/>
              <a:t>евіч, Гена</a:t>
            </a:r>
            <a:r>
              <a:rPr lang="ru-RU" sz="5400" b="1" i="1" dirty="0" smtClean="0">
                <a:solidFill>
                  <a:srgbClr val="FF0000"/>
                </a:solidFill>
              </a:rPr>
              <a:t>дзь</a:t>
            </a:r>
            <a:r>
              <a:rPr lang="ru-RU" sz="5400" b="1" i="1" dirty="0" smtClean="0"/>
              <a:t>еўна ад Васілій, Генадзій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>Але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Васі</a:t>
            </a:r>
            <a:r>
              <a:rPr lang="ru-RU" sz="5400" b="1" i="1" dirty="0" smtClean="0">
                <a:solidFill>
                  <a:srgbClr val="FF0000"/>
                </a:solidFill>
              </a:rPr>
              <a:t>л</a:t>
            </a:r>
            <a:r>
              <a:rPr lang="ru-RU" sz="5400" b="1" i="1" dirty="0" smtClean="0"/>
              <a:t>евіч</a:t>
            </a:r>
            <a:r>
              <a:rPr lang="ru-RU" sz="5400" b="1" i="1" dirty="0"/>
              <a:t>, </a:t>
            </a:r>
            <a:r>
              <a:rPr lang="ru-RU" sz="5400" b="1" i="1" dirty="0" smtClean="0"/>
              <a:t>Гена</a:t>
            </a:r>
            <a:r>
              <a:rPr lang="ru-RU" sz="5400" b="1" i="1" dirty="0" smtClean="0">
                <a:solidFill>
                  <a:srgbClr val="FF0000"/>
                </a:solidFill>
              </a:rPr>
              <a:t>дз</a:t>
            </a:r>
            <a:r>
              <a:rPr lang="ru-RU" sz="5400" b="1" i="1" dirty="0" smtClean="0"/>
              <a:t>еўна </a:t>
            </a:r>
            <a:r>
              <a:rPr lang="ru-RU" sz="5400" b="1" i="1" dirty="0"/>
              <a:t>ад </a:t>
            </a:r>
            <a:r>
              <a:rPr lang="ru-RU" sz="5400" b="1" i="1" dirty="0" smtClean="0"/>
              <a:t>Васіль, Генадзь</a:t>
            </a:r>
          </a:p>
        </p:txBody>
      </p:sp>
    </p:spTree>
    <p:extLst>
      <p:ext uri="{BB962C8B-B14F-4D97-AF65-F5344CB8AC3E}">
        <p14:creationId xmlns:p14="http://schemas.microsoft.com/office/powerpoint/2010/main" val="45995784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Апостраф пасля </a:t>
            </a:r>
            <a:r>
              <a:rPr lang="ru-RU" sz="6600" b="1" dirty="0">
                <a:solidFill>
                  <a:srgbClr val="FF0000"/>
                </a:solidFill>
              </a:rPr>
              <a:t>губных б, в, м, п, ф, заднеязычных г, к, х, зубных д, т, а таксама р перад </a:t>
            </a:r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r>
              <a:rPr lang="ru-RU" sz="6600" b="1" dirty="0">
                <a:solidFill>
                  <a:srgbClr val="FF0000"/>
                </a:solidFill>
              </a:rPr>
              <a:t>, ё, і, ю, я: </a:t>
            </a:r>
            <a:r>
              <a:rPr lang="ru-RU" sz="4400" b="1" i="1" dirty="0"/>
              <a:t>Дзям</a:t>
            </a:r>
            <a:r>
              <a:rPr lang="ru-RU" sz="4400" b="1" i="1" dirty="0">
                <a:solidFill>
                  <a:srgbClr val="FF0000"/>
                </a:solidFill>
              </a:rPr>
              <a:t>’</a:t>
            </a:r>
            <a:r>
              <a:rPr lang="ru-RU" sz="4400" b="1" i="1" dirty="0"/>
              <a:t>ян, </a:t>
            </a:r>
            <a:r>
              <a:rPr lang="ru-RU" sz="4400" b="1" i="1" dirty="0" smtClean="0"/>
              <a:t>Юр</a:t>
            </a:r>
            <a:r>
              <a:rPr lang="ru-RU" sz="4400" b="1" i="1" dirty="0" smtClean="0">
                <a:solidFill>
                  <a:srgbClr val="FF0000"/>
                </a:solidFill>
              </a:rPr>
              <a:t>’</a:t>
            </a:r>
            <a:r>
              <a:rPr lang="ru-RU" sz="4400" b="1" i="1" dirty="0" smtClean="0"/>
              <a:t>еў</a:t>
            </a:r>
            <a:endParaRPr lang="ru-RU" sz="6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5034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0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О, ё 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>
                <a:solidFill>
                  <a:srgbClr val="FF0000"/>
                </a:solidFill>
              </a:rPr>
              <a:t>О</a:t>
            </a:r>
            <a:r>
              <a:rPr lang="ru-RU" sz="4400" b="1" i="1" dirty="0" smtClean="0"/>
              <a:t>сбарн</a:t>
            </a:r>
            <a:r>
              <a:rPr lang="ru-RU" sz="4400" b="1" i="1" dirty="0"/>
              <a:t>, </a:t>
            </a:r>
            <a:r>
              <a:rPr lang="ru-RU" sz="4400" b="1" i="1" dirty="0" smtClean="0"/>
              <a:t>Бе</a:t>
            </a:r>
            <a:r>
              <a:rPr lang="ru-RU" sz="4400" b="1" i="1" dirty="0" smtClean="0">
                <a:solidFill>
                  <a:srgbClr val="FF0000"/>
                </a:solidFill>
              </a:rPr>
              <a:t>ё</a:t>
            </a:r>
            <a:r>
              <a:rPr lang="ru-RU" sz="4400" b="1" i="1" dirty="0" smtClean="0"/>
              <a:t>нсэ, </a:t>
            </a:r>
            <a:r>
              <a:rPr lang="ru-RU" sz="4400" b="1" i="1" dirty="0">
                <a:solidFill>
                  <a:srgbClr val="FF0000"/>
                </a:solidFill>
              </a:rPr>
              <a:t>О</a:t>
            </a:r>
            <a:r>
              <a:rPr lang="ru-RU" sz="4400" b="1" i="1" dirty="0"/>
              <a:t>’Ніл, </a:t>
            </a:r>
            <a:r>
              <a:rPr lang="ru-RU" sz="4400" b="1" i="1" dirty="0" smtClean="0">
                <a:solidFill>
                  <a:srgbClr val="FF0000"/>
                </a:solidFill>
              </a:rPr>
              <a:t>О</a:t>
            </a:r>
            <a:r>
              <a:rPr lang="ru-RU" sz="4400" b="1" i="1" dirty="0" smtClean="0"/>
              <a:t>’Генры</a:t>
            </a:r>
            <a:r>
              <a:rPr lang="ru-RU" sz="5400" b="1" i="1" dirty="0" smtClean="0"/>
              <a:t> </a:t>
            </a:r>
            <a:endParaRPr lang="vi-VN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А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/>
              <a:t>Клэпт</a:t>
            </a:r>
            <a:r>
              <a:rPr lang="ru-RU" sz="4400" b="1" i="1" dirty="0" smtClean="0">
                <a:solidFill>
                  <a:srgbClr val="FF0000"/>
                </a:solidFill>
              </a:rPr>
              <a:t>а</a:t>
            </a:r>
            <a:r>
              <a:rPr lang="ru-RU" sz="4400" b="1" i="1" dirty="0" smtClean="0"/>
              <a:t>н</a:t>
            </a:r>
            <a:r>
              <a:rPr lang="ru-RU" sz="4400" b="1" i="1" dirty="0"/>
              <a:t>, Нік</a:t>
            </a:r>
            <a:r>
              <a:rPr lang="ru-RU" sz="4400" b="1" i="1" dirty="0">
                <a:solidFill>
                  <a:srgbClr val="FF0000"/>
                </a:solidFill>
              </a:rPr>
              <a:t>а</a:t>
            </a:r>
            <a:r>
              <a:rPr lang="ru-RU" sz="4400" b="1" i="1" dirty="0"/>
              <a:t>лс</a:t>
            </a:r>
            <a:r>
              <a:rPr lang="ru-RU" sz="4400" b="1" i="1" dirty="0">
                <a:solidFill>
                  <a:srgbClr val="FF0000"/>
                </a:solidFill>
              </a:rPr>
              <a:t>а</a:t>
            </a:r>
            <a:r>
              <a:rPr lang="ru-RU" sz="4400" b="1" i="1" dirty="0"/>
              <a:t>н, Серджы</a:t>
            </a:r>
            <a:r>
              <a:rPr lang="ru-RU" sz="4400" b="1" i="1" dirty="0">
                <a:solidFill>
                  <a:srgbClr val="FF0000"/>
                </a:solidFill>
              </a:rPr>
              <a:t>а</a:t>
            </a:r>
            <a:r>
              <a:rPr lang="ru-RU" sz="4400" b="1" i="1" dirty="0"/>
              <a:t>, </a:t>
            </a:r>
            <a:r>
              <a:rPr lang="ru-RU" sz="4400" b="1" i="1" dirty="0" smtClean="0"/>
              <a:t>Сільві</a:t>
            </a:r>
            <a:r>
              <a:rPr lang="ru-RU" sz="4400" b="1" i="1" dirty="0" smtClean="0">
                <a:solidFill>
                  <a:srgbClr val="FF0000"/>
                </a:solidFill>
              </a:rPr>
              <a:t>а</a:t>
            </a:r>
            <a:r>
              <a:rPr lang="ru-RU" sz="4400" b="1" i="1" dirty="0" smtClean="0"/>
              <a:t>, Франчэск</a:t>
            </a:r>
            <a:r>
              <a:rPr lang="ru-RU" sz="4400" b="1" i="1" dirty="0" smtClean="0">
                <a:solidFill>
                  <a:srgbClr val="FF0000"/>
                </a:solidFill>
              </a:rPr>
              <a:t>а</a:t>
            </a:r>
            <a:r>
              <a:rPr lang="ru-RU" sz="4400" b="1" i="1" dirty="0" smtClean="0"/>
              <a:t> </a:t>
            </a:r>
            <a:endParaRPr lang="sv-SE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8203150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Запішыце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па-беларуску</a:t>
            </a:r>
          </a:p>
        </p:txBody>
      </p:sp>
    </p:spTree>
    <p:extLst>
      <p:ext uri="{BB962C8B-B14F-4D97-AF65-F5344CB8AC3E}">
        <p14:creationId xmlns:p14="http://schemas.microsoft.com/office/powerpoint/2010/main" val="418956884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Струве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/>
              <a:t>Джуд </a:t>
            </a:r>
            <a:r>
              <a:rPr lang="ru-RU" sz="5400" b="1" i="1" dirty="0" smtClean="0"/>
              <a:t>Лоу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Лукьян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Матеуш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/>
              <a:t>Киану </a:t>
            </a:r>
            <a:r>
              <a:rPr lang="ru-RU" sz="5400" b="1" i="1" dirty="0" smtClean="0"/>
              <a:t>Ривз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Рианна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1083754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Струвэ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Джуд </a:t>
            </a:r>
            <a:r>
              <a:rPr lang="ru-RU" sz="5400" b="1" i="1" dirty="0">
                <a:solidFill>
                  <a:srgbClr val="FF0000"/>
                </a:solidFill>
              </a:rPr>
              <a:t>Лоу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Лук’ян 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Матэвуш 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Кіяну </a:t>
            </a:r>
            <a:r>
              <a:rPr lang="ru-RU" sz="5400" b="1" i="1" dirty="0">
                <a:solidFill>
                  <a:srgbClr val="FF0000"/>
                </a:solidFill>
              </a:rPr>
              <a:t>Рыўз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Рыяна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30450172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Позднышев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/>
              <a:t>Скарлетт Йоханссон </a:t>
            </a:r>
            <a:r>
              <a:rPr lang="ru-RU" sz="5400" b="1" i="1" dirty="0" smtClean="0"/>
              <a:t>Брандт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Емельян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Третьяков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Сталлоне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24597472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Познышаў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Скарлет </a:t>
            </a:r>
            <a:r>
              <a:rPr lang="ru-RU" sz="5400" b="1" i="1" dirty="0">
                <a:solidFill>
                  <a:srgbClr val="FF0000"/>
                </a:solidFill>
              </a:rPr>
              <a:t>Ёхансан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Брант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Емяльян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Траццякоў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Сталонэ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1201666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/>
              <a:t>Ди </a:t>
            </a:r>
            <a:r>
              <a:rPr lang="ru-RU" sz="5400" b="1" i="1" dirty="0" smtClean="0"/>
              <a:t>Каприо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Лайола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Радионов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Есенин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Челюскин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/>
              <a:t>Катрин </a:t>
            </a:r>
            <a:r>
              <a:rPr lang="ru-RU" sz="5400" b="1" i="1" dirty="0" smtClean="0"/>
              <a:t>Денев</a:t>
            </a:r>
          </a:p>
        </p:txBody>
      </p:sp>
    </p:spTree>
    <p:extLst>
      <p:ext uri="{BB962C8B-B14F-4D97-AF65-F5344CB8AC3E}">
        <p14:creationId xmlns:p14="http://schemas.microsoft.com/office/powerpoint/2010/main" val="102030080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Дзі </a:t>
            </a:r>
            <a:r>
              <a:rPr lang="ru-RU" sz="5400" b="1" i="1" dirty="0">
                <a:solidFill>
                  <a:srgbClr val="FF0000"/>
                </a:solidFill>
              </a:rPr>
              <a:t>Капрыа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Лаёла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Радзівонаў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Ясенін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Чалюскін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Катрын </a:t>
            </a:r>
            <a:r>
              <a:rPr lang="ru-RU" sz="5400" b="1" i="1" dirty="0">
                <a:solidFill>
                  <a:srgbClr val="FF0000"/>
                </a:solidFill>
              </a:rPr>
              <a:t>Дэнёў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1566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/>
              <a:t>Мартин Скорсезе </a:t>
            </a:r>
            <a:r>
              <a:rPr lang="ru-RU" sz="5400" b="1" i="1" dirty="0" smtClean="0"/>
              <a:t>Лаврентьев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Нонна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Авгинья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Ботвинник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Дьюи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4830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Марцін Скарсэ(е)зэ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Лаўрэнцьеў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Нона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Аўгіння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Бацвіннік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Дзьюі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2650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Клодт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Жанна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Галактион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Мериме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Прокофьев</a:t>
            </a:r>
            <a:endParaRPr lang="ru-RU" sz="5400" b="1" i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2572983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Э</a:t>
            </a:r>
            <a:r>
              <a:rPr lang="ru-RU" sz="5400" b="1" dirty="0" smtClean="0">
                <a:solidFill>
                  <a:srgbClr val="FF0000"/>
                </a:solidFill>
              </a:rPr>
              <a:t> на канцы слова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/>
              <a:t>Морз</a:t>
            </a:r>
            <a:r>
              <a:rPr lang="ru-RU" sz="4400" b="1" i="1" dirty="0" smtClean="0">
                <a:solidFill>
                  <a:srgbClr val="FF0000"/>
                </a:solidFill>
              </a:rPr>
              <a:t>э</a:t>
            </a:r>
            <a:r>
              <a:rPr lang="ru-RU" sz="4400" b="1" i="1" dirty="0"/>
              <a:t>, Хас</a:t>
            </a:r>
            <a:r>
              <a:rPr lang="ru-RU" sz="4400" b="1" i="1" dirty="0">
                <a:solidFill>
                  <a:srgbClr val="FF0000"/>
                </a:solidFill>
              </a:rPr>
              <a:t>э</a:t>
            </a:r>
            <a:r>
              <a:rPr lang="ru-RU" sz="4400" b="1" i="1" dirty="0"/>
              <a:t>, </a:t>
            </a:r>
            <a:r>
              <a:rPr lang="ru-RU" sz="4400" b="1" i="1" dirty="0" smtClean="0"/>
              <a:t>Рэн</a:t>
            </a:r>
            <a:r>
              <a:rPr lang="ru-RU" sz="4400" b="1" i="1" dirty="0" smtClean="0">
                <a:solidFill>
                  <a:srgbClr val="FF0000"/>
                </a:solidFill>
              </a:rPr>
              <a:t>э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>
                <a:solidFill>
                  <a:srgbClr val="FF0000"/>
                </a:solidFill>
              </a:rPr>
              <a:t>Е пасля </a:t>
            </a:r>
            <a:r>
              <a:rPr lang="ru-RU" sz="6600" b="1" dirty="0" smtClean="0">
                <a:solidFill>
                  <a:srgbClr val="FF0000"/>
                </a:solidFill>
              </a:rPr>
              <a:t>л</a:t>
            </a:r>
            <a:r>
              <a:rPr lang="ru-RU" sz="6600" b="1" dirty="0">
                <a:solidFill>
                  <a:srgbClr val="FF0000"/>
                </a:solidFill>
              </a:rPr>
              <a:t>, к, г, х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Пел</a:t>
            </a:r>
            <a:r>
              <a:rPr lang="ru-RU" sz="4400" b="1" i="1" dirty="0">
                <a:solidFill>
                  <a:srgbClr val="FF0000"/>
                </a:solidFill>
              </a:rPr>
              <a:t>е</a:t>
            </a:r>
            <a:r>
              <a:rPr lang="ru-RU" sz="4400" b="1" i="1" dirty="0"/>
              <a:t>, Энрык</a:t>
            </a:r>
            <a:r>
              <a:rPr lang="ru-RU" sz="4400" b="1" i="1" dirty="0">
                <a:solidFill>
                  <a:srgbClr val="FF0000"/>
                </a:solidFill>
              </a:rPr>
              <a:t>е</a:t>
            </a:r>
            <a:r>
              <a:rPr lang="ru-RU" sz="4400" b="1" i="1" dirty="0"/>
              <a:t>, Юнг</a:t>
            </a:r>
            <a:r>
              <a:rPr lang="ru-RU" sz="4400" b="1" i="1" dirty="0">
                <a:solidFill>
                  <a:srgbClr val="FF0000"/>
                </a:solidFill>
              </a:rPr>
              <a:t>е</a:t>
            </a:r>
            <a:r>
              <a:rPr lang="ru-RU" sz="4400" b="1" i="1" dirty="0"/>
              <a:t>, </a:t>
            </a:r>
            <a:r>
              <a:rPr lang="ru-RU" sz="4400" b="1" i="1" dirty="0" smtClean="0"/>
              <a:t>Хорх</a:t>
            </a:r>
            <a:r>
              <a:rPr lang="ru-RU" sz="4400" b="1" i="1" dirty="0" smtClean="0">
                <a:solidFill>
                  <a:srgbClr val="FF0000"/>
                </a:solidFill>
              </a:rPr>
              <a:t>е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Е і Э ў сярэдзіне слова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Дысн</a:t>
            </a:r>
            <a:r>
              <a:rPr lang="ru-RU" sz="4400" b="1" i="1" dirty="0">
                <a:solidFill>
                  <a:srgbClr val="FF0000"/>
                </a:solidFill>
              </a:rPr>
              <a:t>е</a:t>
            </a:r>
            <a:r>
              <a:rPr lang="ru-RU" sz="4400" b="1" i="1" dirty="0"/>
              <a:t>й, М</a:t>
            </a:r>
            <a:r>
              <a:rPr lang="ru-RU" sz="4400" b="1" i="1" dirty="0">
                <a:solidFill>
                  <a:srgbClr val="FF0000"/>
                </a:solidFill>
              </a:rPr>
              <a:t>э</a:t>
            </a:r>
            <a:r>
              <a:rPr lang="ru-RU" sz="4400" b="1" i="1" dirty="0"/>
              <a:t>рылін, Хоўл</a:t>
            </a:r>
            <a:r>
              <a:rPr lang="ru-RU" sz="4400" b="1" i="1" dirty="0">
                <a:solidFill>
                  <a:srgbClr val="FF0000"/>
                </a:solidFill>
              </a:rPr>
              <a:t>е</a:t>
            </a:r>
            <a:r>
              <a:rPr lang="ru-RU" sz="4400" b="1" i="1" dirty="0"/>
              <a:t>т</a:t>
            </a:r>
            <a:endParaRPr lang="sv-SE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52401563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Клот 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Жанна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Галакціён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Ме(э)рымэ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</a:rPr>
              <a:t>Пракоф’еў</a:t>
            </a:r>
            <a:endParaRPr lang="ru-RU" sz="5400" b="1" i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3510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05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Пераход Э </a:t>
            </a:r>
            <a:r>
              <a:rPr lang="ru-RU" sz="6600" b="1" dirty="0">
                <a:solidFill>
                  <a:srgbClr val="FF0000"/>
                </a:solidFill>
              </a:rPr>
              <a:t>ў </a:t>
            </a:r>
            <a:r>
              <a:rPr lang="ru-RU" sz="6600" b="1" dirty="0" smtClean="0">
                <a:solidFill>
                  <a:srgbClr val="FF0000"/>
                </a:solidFill>
              </a:rPr>
              <a:t>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Ж</a:t>
            </a:r>
            <a:r>
              <a:rPr lang="ru-RU" sz="4400" b="1" i="1" dirty="0">
                <a:solidFill>
                  <a:srgbClr val="FF0000"/>
                </a:solidFill>
              </a:rPr>
              <a:t>а</a:t>
            </a:r>
            <a:r>
              <a:rPr lang="ru-RU" sz="4400" b="1" i="1" dirty="0"/>
              <a:t>мчужнікаў, Ч</a:t>
            </a:r>
            <a:r>
              <a:rPr lang="ru-RU" sz="4400" b="1" i="1" dirty="0">
                <a:solidFill>
                  <a:srgbClr val="FF0000"/>
                </a:solidFill>
              </a:rPr>
              <a:t>а</a:t>
            </a:r>
            <a:r>
              <a:rPr lang="ru-RU" sz="4400" b="1" i="1" dirty="0"/>
              <a:t>рнышэўскі, </a:t>
            </a:r>
            <a:r>
              <a:rPr lang="ru-RU" sz="4400" b="1" i="1" dirty="0" smtClean="0"/>
              <a:t>Ш</a:t>
            </a:r>
            <a:r>
              <a:rPr lang="ru-RU" sz="4400" b="1" i="1" dirty="0" smtClean="0">
                <a:solidFill>
                  <a:srgbClr val="FF0000"/>
                </a:solidFill>
              </a:rPr>
              <a:t>а</a:t>
            </a:r>
            <a:r>
              <a:rPr lang="ru-RU" sz="4400" b="1" i="1" dirty="0" smtClean="0"/>
              <a:t>ўчэнка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>
                <a:solidFill>
                  <a:srgbClr val="FF0000"/>
                </a:solidFill>
              </a:rPr>
              <a:t>-эль, -эр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/>
              <a:t>Ланд</a:t>
            </a:r>
            <a:r>
              <a:rPr lang="ru-RU" sz="4400" b="1" i="1" dirty="0" smtClean="0">
                <a:solidFill>
                  <a:srgbClr val="FF0000"/>
                </a:solidFill>
              </a:rPr>
              <a:t>э</a:t>
            </a:r>
            <a:r>
              <a:rPr lang="ru-RU" sz="4400" b="1" i="1" dirty="0" smtClean="0"/>
              <a:t>р</a:t>
            </a:r>
            <a:r>
              <a:rPr lang="ru-RU" sz="4400" b="1" i="1" dirty="0"/>
              <a:t>, </a:t>
            </a:r>
            <a:r>
              <a:rPr lang="ru-RU" sz="4400" b="1" i="1" dirty="0" smtClean="0"/>
              <a:t>Вісланд</a:t>
            </a:r>
            <a:r>
              <a:rPr lang="ru-RU" sz="4400" b="1" i="1" dirty="0" smtClean="0">
                <a:solidFill>
                  <a:srgbClr val="FF0000"/>
                </a:solidFill>
              </a:rPr>
              <a:t>э</a:t>
            </a:r>
            <a:r>
              <a:rPr lang="ru-RU" sz="4400" b="1" i="1" dirty="0" smtClean="0"/>
              <a:t>р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sv-SE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064702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be-BY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be-BY" sz="6600" b="1" dirty="0" smtClean="0">
                <a:solidFill>
                  <a:srgbClr val="FF0000"/>
                </a:solidFill>
              </a:rPr>
              <a:t>Я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Ал</a:t>
            </a:r>
            <a:r>
              <a:rPr lang="ru-RU" sz="4400" b="1" i="1" dirty="0">
                <a:solidFill>
                  <a:srgbClr val="FF0000"/>
                </a:solidFill>
              </a:rPr>
              <a:t>я</a:t>
            </a:r>
            <a:r>
              <a:rPr lang="ru-RU" sz="4400" b="1" i="1" dirty="0"/>
              <a:t>ксандр, С</a:t>
            </a:r>
            <a:r>
              <a:rPr lang="ru-RU" sz="4400" b="1" i="1" dirty="0">
                <a:solidFill>
                  <a:srgbClr val="FF0000"/>
                </a:solidFill>
              </a:rPr>
              <a:t>я</a:t>
            </a:r>
            <a:r>
              <a:rPr lang="ru-RU" sz="4400" b="1" i="1" dirty="0"/>
              <a:t>ргей, </a:t>
            </a:r>
            <a:r>
              <a:rPr lang="ru-RU" sz="4400" b="1" i="1" dirty="0">
                <a:solidFill>
                  <a:srgbClr val="FF0000"/>
                </a:solidFill>
              </a:rPr>
              <a:t>Я</a:t>
            </a:r>
            <a:r>
              <a:rPr lang="ru-RU" sz="4400" b="1" i="1" dirty="0"/>
              <a:t>фім, </a:t>
            </a:r>
            <a:r>
              <a:rPr lang="ru-RU" sz="4400" b="1" i="1" dirty="0" smtClean="0"/>
              <a:t>Н</a:t>
            </a:r>
            <a:r>
              <a:rPr lang="ru-RU" sz="4400" b="1" i="1" dirty="0" smtClean="0">
                <a:solidFill>
                  <a:srgbClr val="FF0000"/>
                </a:solidFill>
              </a:rPr>
              <a:t>я</a:t>
            </a:r>
            <a:r>
              <a:rPr lang="ru-RU" sz="4400" b="1" i="1" dirty="0" smtClean="0"/>
              <a:t>хода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Е пасля Г, К, Х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/>
              <a:t>К</a:t>
            </a:r>
            <a:r>
              <a:rPr lang="ru-RU" sz="4400" b="1" i="1" dirty="0" smtClean="0">
                <a:solidFill>
                  <a:srgbClr val="FF0000"/>
                </a:solidFill>
              </a:rPr>
              <a:t>е</a:t>
            </a:r>
            <a:r>
              <a:rPr lang="ru-RU" sz="4400" b="1" i="1" dirty="0" smtClean="0"/>
              <a:t>рымаў</a:t>
            </a:r>
            <a:r>
              <a:rPr lang="ru-RU" sz="4400" b="1" i="1" dirty="0"/>
              <a:t>, Г</a:t>
            </a:r>
            <a:r>
              <a:rPr lang="ru-RU" sz="4400" b="1" i="1" dirty="0">
                <a:solidFill>
                  <a:srgbClr val="FF0000"/>
                </a:solidFill>
              </a:rPr>
              <a:t>е</a:t>
            </a:r>
            <a:r>
              <a:rPr lang="ru-RU" sz="4400" b="1" i="1" dirty="0"/>
              <a:t>ракл</a:t>
            </a:r>
            <a:endParaRPr lang="sv-SE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1616930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Іё/ыё</a:t>
            </a:r>
            <a:r>
              <a:rPr lang="ru-RU" sz="6600" b="1" dirty="0">
                <a:solidFill>
                  <a:srgbClr val="FF0000"/>
                </a:solidFill>
              </a:rPr>
              <a:t>, </a:t>
            </a:r>
            <a:r>
              <a:rPr lang="ru-RU" sz="6600" b="1" dirty="0" smtClean="0">
                <a:solidFill>
                  <a:srgbClr val="FF0000"/>
                </a:solidFill>
              </a:rPr>
              <a:t>ія/ыя ў сярэдзіне слова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Гес</a:t>
            </a:r>
            <a:r>
              <a:rPr lang="ru-RU" sz="4400" b="1" i="1" dirty="0">
                <a:solidFill>
                  <a:srgbClr val="FF0000"/>
                </a:solidFill>
              </a:rPr>
              <a:t>іё</a:t>
            </a:r>
            <a:r>
              <a:rPr lang="ru-RU" sz="4400" b="1" i="1" dirty="0"/>
              <a:t>д, </a:t>
            </a:r>
            <a:r>
              <a:rPr lang="ru-RU" sz="4400" b="1" i="1" dirty="0" smtClean="0"/>
              <a:t>Ар</a:t>
            </a:r>
            <a:r>
              <a:rPr lang="ru-RU" sz="4400" b="1" i="1" dirty="0" smtClean="0">
                <a:solidFill>
                  <a:srgbClr val="FF0000"/>
                </a:solidFill>
              </a:rPr>
              <a:t>ыя</a:t>
            </a:r>
            <a:r>
              <a:rPr lang="ru-RU" sz="4400" b="1" i="1" dirty="0" smtClean="0"/>
              <a:t>дна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>
                <a:solidFill>
                  <a:srgbClr val="FF0000"/>
                </a:solidFill>
              </a:rPr>
              <a:t>іо/іа ў пачатку слова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>
                <a:solidFill>
                  <a:srgbClr val="FF0000"/>
                </a:solidFill>
              </a:rPr>
              <a:t>Іо</a:t>
            </a:r>
            <a:r>
              <a:rPr lang="ru-RU" sz="4400" b="1" i="1" dirty="0"/>
              <a:t>сіф, </a:t>
            </a:r>
            <a:r>
              <a:rPr lang="ru-RU" sz="4400" b="1" i="1" dirty="0">
                <a:solidFill>
                  <a:srgbClr val="FF0000"/>
                </a:solidFill>
              </a:rPr>
              <a:t>Іа</a:t>
            </a:r>
            <a:r>
              <a:rPr lang="ru-RU" sz="4400" b="1" i="1" dirty="0"/>
              <a:t>ан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96401702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Е, Ё, Я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 </a:t>
            </a:r>
            <a:r>
              <a:rPr lang="ru-RU" sz="5400" b="1" i="1" dirty="0"/>
              <a:t>Ма</a:t>
            </a:r>
            <a:r>
              <a:rPr lang="ru-RU" sz="5400" b="1" i="1" dirty="0">
                <a:solidFill>
                  <a:srgbClr val="FF0000"/>
                </a:solidFill>
              </a:rPr>
              <a:t>ё</a:t>
            </a:r>
            <a:r>
              <a:rPr lang="ru-RU" sz="5400" b="1" i="1" dirty="0"/>
              <a:t>раў, Фе</a:t>
            </a:r>
            <a:r>
              <a:rPr lang="ru-RU" sz="5400" b="1" i="1" dirty="0">
                <a:solidFill>
                  <a:srgbClr val="FF0000"/>
                </a:solidFill>
              </a:rPr>
              <a:t>е</a:t>
            </a:r>
            <a:r>
              <a:rPr lang="ru-RU" sz="5400" b="1" i="1" dirty="0"/>
              <a:t>рбах, </a:t>
            </a:r>
            <a:endParaRPr lang="ru-RU" sz="5400" b="1" i="1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Ма</a:t>
            </a:r>
            <a:r>
              <a:rPr lang="ru-RU" sz="5400" b="1" i="1" dirty="0" smtClean="0">
                <a:solidFill>
                  <a:srgbClr val="FF0000"/>
                </a:solidFill>
              </a:rPr>
              <a:t>я</a:t>
            </a:r>
            <a:r>
              <a:rPr lang="ru-RU" sz="5400" b="1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48573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5400" b="1" i="1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Ц </a:t>
            </a:r>
            <a:r>
              <a:rPr lang="ru-RU" sz="6600" b="1" dirty="0">
                <a:solidFill>
                  <a:srgbClr val="FF0000"/>
                </a:solidFill>
              </a:rPr>
              <a:t>і дз перад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</a:rPr>
              <a:t>мяккім </a:t>
            </a:r>
            <a:r>
              <a:rPr lang="ru-RU" sz="6600" b="1" dirty="0">
                <a:solidFill>
                  <a:srgbClr val="FF0000"/>
                </a:solidFill>
              </a:rPr>
              <a:t>в</a:t>
            </a:r>
            <a:r>
              <a:rPr lang="ru-RU" sz="6600" b="1" dirty="0" smtClean="0">
                <a:solidFill>
                  <a:srgbClr val="FF0000"/>
                </a:solidFill>
              </a:rPr>
              <a:t>’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/>
              <a:t>Ма</a:t>
            </a:r>
            <a:r>
              <a:rPr lang="ru-RU" sz="4400" b="1" i="1" dirty="0">
                <a:solidFill>
                  <a:srgbClr val="FF0000"/>
                </a:solidFill>
              </a:rPr>
              <a:t>ц</a:t>
            </a:r>
            <a:r>
              <a:rPr lang="ru-RU" sz="4400" b="1" i="1" dirty="0"/>
              <a:t>вей, Ма</a:t>
            </a:r>
            <a:r>
              <a:rPr lang="ru-RU" sz="4400" b="1" i="1" dirty="0">
                <a:solidFill>
                  <a:srgbClr val="FF0000"/>
                </a:solidFill>
              </a:rPr>
              <a:t>ц</a:t>
            </a:r>
            <a:r>
              <a:rPr lang="ru-RU" sz="4400" b="1" i="1" dirty="0"/>
              <a:t>веенка</a:t>
            </a:r>
            <a:endParaRPr lang="ru-RU" sz="4400" b="1" i="1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69785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6600" b="1" dirty="0">
                <a:solidFill>
                  <a:srgbClr val="FF0000"/>
                </a:solidFill>
              </a:rPr>
              <a:t>д, т або дз, ц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400" b="1" i="1" dirty="0" smtClean="0">
                <a:solidFill>
                  <a:srgbClr val="FF0000"/>
                </a:solidFill>
              </a:rPr>
              <a:t>Д</a:t>
            </a:r>
            <a:r>
              <a:rPr lang="ru-RU" sz="4400" b="1" i="1" dirty="0" smtClean="0"/>
              <a:t>эфо</a:t>
            </a:r>
            <a:r>
              <a:rPr lang="ru-RU" sz="4400" b="1" i="1" dirty="0"/>
              <a:t>, А</a:t>
            </a:r>
            <a:r>
              <a:rPr lang="ru-RU" sz="4400" b="1" i="1" dirty="0">
                <a:solidFill>
                  <a:srgbClr val="FF0000"/>
                </a:solidFill>
              </a:rPr>
              <a:t>т</a:t>
            </a:r>
            <a:r>
              <a:rPr lang="ru-RU" sz="4400" b="1" i="1" dirty="0"/>
              <a:t>эла, </a:t>
            </a:r>
            <a:r>
              <a:rPr lang="ru-RU" sz="4400" b="1" i="1" dirty="0">
                <a:solidFill>
                  <a:srgbClr val="FF0000"/>
                </a:solidFill>
              </a:rPr>
              <a:t>Т</a:t>
            </a:r>
            <a:r>
              <a:rPr lang="ru-RU" sz="4400" b="1" i="1" dirty="0"/>
              <a:t>экерэй, </a:t>
            </a:r>
            <a:r>
              <a:rPr lang="ru-RU" sz="4400" b="1" i="1" dirty="0">
                <a:solidFill>
                  <a:srgbClr val="FF0000"/>
                </a:solidFill>
              </a:rPr>
              <a:t>Т</a:t>
            </a:r>
            <a:r>
              <a:rPr lang="ru-RU" sz="4400" b="1" i="1" dirty="0"/>
              <a:t>эрэза, </a:t>
            </a:r>
            <a:r>
              <a:rPr lang="ru-RU" sz="4400" b="1" i="1" dirty="0">
                <a:solidFill>
                  <a:srgbClr val="FF0000"/>
                </a:solidFill>
              </a:rPr>
              <a:t>Дз</a:t>
            </a:r>
            <a:r>
              <a:rPr lang="ru-RU" sz="4400" b="1" i="1" dirty="0"/>
              <a:t>яніс, </a:t>
            </a:r>
            <a:r>
              <a:rPr lang="ru-RU" sz="4400" b="1" i="1" dirty="0" smtClean="0"/>
              <a:t>Гарыбаль</a:t>
            </a:r>
            <a:r>
              <a:rPr lang="ru-RU" sz="4400" b="1" i="1" dirty="0" smtClean="0">
                <a:solidFill>
                  <a:srgbClr val="FF0000"/>
                </a:solidFill>
              </a:rPr>
              <a:t>дз</a:t>
            </a:r>
            <a:r>
              <a:rPr lang="ru-RU" sz="4400" b="1" i="1" dirty="0" smtClean="0"/>
              <a:t>і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v-SE" sz="5400" b="1" i="1" dirty="0">
                <a:solidFill>
                  <a:srgbClr val="FF0000"/>
                </a:solidFill>
              </a:rPr>
              <a:t>t</a:t>
            </a:r>
            <a:r>
              <a:rPr lang="ru-RU" sz="5400" b="1" i="1" dirty="0">
                <a:solidFill>
                  <a:srgbClr val="FF0000"/>
                </a:solidFill>
              </a:rPr>
              <a:t>е, </a:t>
            </a:r>
            <a:r>
              <a:rPr lang="sv-SE" sz="5400" b="1" i="1" dirty="0">
                <a:solidFill>
                  <a:srgbClr val="FF0000"/>
                </a:solidFill>
              </a:rPr>
              <a:t>d</a:t>
            </a:r>
            <a:r>
              <a:rPr lang="ru-RU" sz="5400" b="1" i="1" dirty="0">
                <a:solidFill>
                  <a:srgbClr val="FF0000"/>
                </a:solidFill>
              </a:rPr>
              <a:t>е: </a:t>
            </a:r>
            <a:r>
              <a:rPr lang="ru-RU" sz="4400" b="1" i="1" dirty="0">
                <a:solidFill>
                  <a:srgbClr val="FF0000"/>
                </a:solidFill>
              </a:rPr>
              <a:t>Д</a:t>
            </a:r>
            <a:r>
              <a:rPr lang="ru-RU" sz="4400" b="1" i="1" dirty="0"/>
              <a:t>эмі (Мур), (Мэт) </a:t>
            </a:r>
            <a:r>
              <a:rPr lang="ru-RU" sz="4400" b="1" i="1" dirty="0">
                <a:solidFill>
                  <a:srgbClr val="FF0000"/>
                </a:solidFill>
              </a:rPr>
              <a:t>Д</a:t>
            </a:r>
            <a:r>
              <a:rPr lang="ru-RU" sz="4400" b="1" i="1" dirty="0"/>
              <a:t>эйман, (Джоні) </a:t>
            </a:r>
            <a:r>
              <a:rPr lang="ru-RU" sz="4400" b="1" i="1" dirty="0" smtClean="0">
                <a:solidFill>
                  <a:srgbClr val="FF0000"/>
                </a:solidFill>
              </a:rPr>
              <a:t>Д</a:t>
            </a:r>
            <a:r>
              <a:rPr lang="ru-RU" sz="4400" b="1" i="1" dirty="0" smtClean="0"/>
              <a:t>эп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v-SE" sz="5400" b="1" i="1" dirty="0">
                <a:solidFill>
                  <a:srgbClr val="FF0000"/>
                </a:solidFill>
              </a:rPr>
              <a:t>ti, di </a:t>
            </a:r>
            <a:r>
              <a:rPr lang="ru-RU" sz="5400" b="1" dirty="0"/>
              <a:t>і</a:t>
            </a:r>
            <a:r>
              <a:rPr lang="ru-RU" sz="5400" b="1" i="1" dirty="0">
                <a:solidFill>
                  <a:srgbClr val="FF0000"/>
                </a:solidFill>
              </a:rPr>
              <a:t> </a:t>
            </a:r>
            <a:r>
              <a:rPr lang="sv-SE" sz="5400" b="1" i="1" dirty="0">
                <a:solidFill>
                  <a:srgbClr val="FF0000"/>
                </a:solidFill>
              </a:rPr>
              <a:t>tu, </a:t>
            </a:r>
            <a:r>
              <a:rPr lang="sv-SE" sz="5400" b="1" i="1" dirty="0" smtClean="0">
                <a:solidFill>
                  <a:srgbClr val="FF0000"/>
                </a:solidFill>
              </a:rPr>
              <a:t>du</a:t>
            </a:r>
            <a:r>
              <a:rPr lang="be-BY" sz="5400" b="1" i="1" dirty="0">
                <a:solidFill>
                  <a:srgbClr val="FF0000"/>
                </a:solidFill>
              </a:rPr>
              <a:t>: </a:t>
            </a:r>
            <a:r>
              <a:rPr lang="be-BY" sz="4400" b="1" i="1" dirty="0"/>
              <a:t>Крыс</a:t>
            </a:r>
            <a:r>
              <a:rPr lang="be-BY" sz="4400" b="1" i="1" dirty="0">
                <a:solidFill>
                  <a:srgbClr val="FF0000"/>
                </a:solidFill>
              </a:rPr>
              <a:t>ц</a:t>
            </a:r>
            <a:r>
              <a:rPr lang="be-BY" sz="4400" b="1" i="1" dirty="0"/>
              <a:t>іна, Э</a:t>
            </a:r>
            <a:r>
              <a:rPr lang="be-BY" sz="4400" b="1" i="1" dirty="0">
                <a:solidFill>
                  <a:srgbClr val="FF0000"/>
                </a:solidFill>
              </a:rPr>
              <a:t>дз</a:t>
            </a:r>
            <a:r>
              <a:rPr lang="be-BY" sz="4400" b="1" i="1" dirty="0"/>
              <a:t>ісан, Ву</a:t>
            </a:r>
            <a:r>
              <a:rPr lang="be-BY" sz="4400" b="1" i="1" dirty="0">
                <a:solidFill>
                  <a:srgbClr val="FF0000"/>
                </a:solidFill>
              </a:rPr>
              <a:t>дз</a:t>
            </a:r>
            <a:r>
              <a:rPr lang="be-BY" sz="4400" b="1" i="1" dirty="0"/>
              <a:t>і,  </a:t>
            </a:r>
            <a:r>
              <a:rPr lang="be-BY" sz="4400" b="1" i="1" dirty="0">
                <a:solidFill>
                  <a:srgbClr val="FF0000"/>
                </a:solidFill>
              </a:rPr>
              <a:t>Дз</a:t>
            </a:r>
            <a:r>
              <a:rPr lang="be-BY" sz="4400" b="1" i="1" dirty="0"/>
              <a:t>юпон</a:t>
            </a:r>
            <a:endParaRPr lang="ru-RU" sz="4400" b="1" i="1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5400" b="1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46733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Экран (4:3)</PresentationFormat>
  <Paragraphs>142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Maxim</dc:creator>
  <cp:lastModifiedBy>Maxim</cp:lastModifiedBy>
  <cp:revision>1</cp:revision>
  <dcterms:created xsi:type="dcterms:W3CDTF">2018-03-01T18:15:00Z</dcterms:created>
  <dcterms:modified xsi:type="dcterms:W3CDTF">2018-03-01T18:16:28Z</dcterms:modified>
</cp:coreProperties>
</file>