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368A-F66E-4D44-B24E-EC0E1937EE26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9F06A-646A-48C5-8693-F46B22A22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87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368A-F66E-4D44-B24E-EC0E1937EE26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9F06A-646A-48C5-8693-F46B22A22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63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368A-F66E-4D44-B24E-EC0E1937EE26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9F06A-646A-48C5-8693-F46B22A22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987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368A-F66E-4D44-B24E-EC0E1937EE26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9F06A-646A-48C5-8693-F46B22A22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87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368A-F66E-4D44-B24E-EC0E1937EE26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9F06A-646A-48C5-8693-F46B22A22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77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368A-F66E-4D44-B24E-EC0E1937EE26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9F06A-646A-48C5-8693-F46B22A22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22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368A-F66E-4D44-B24E-EC0E1937EE26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9F06A-646A-48C5-8693-F46B22A22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68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368A-F66E-4D44-B24E-EC0E1937EE26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9F06A-646A-48C5-8693-F46B22A22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304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368A-F66E-4D44-B24E-EC0E1937EE26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9F06A-646A-48C5-8693-F46B22A22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96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368A-F66E-4D44-B24E-EC0E1937EE26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9F06A-646A-48C5-8693-F46B22A22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359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1368A-F66E-4D44-B24E-EC0E1937EE26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9F06A-646A-48C5-8693-F46B22A22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38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1368A-F66E-4D44-B24E-EC0E1937EE26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9F06A-646A-48C5-8693-F46B22A228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1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sv-SE" altLang="sv-SE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81188" y="3357563"/>
            <a:ext cx="8572500" cy="2686050"/>
          </a:xfrm>
        </p:spPr>
        <p:txBody>
          <a:bodyPr rtlCol="0">
            <a:normAutofit fontScale="92500" lnSpcReduction="20000"/>
          </a:bodyPr>
          <a:lstStyle/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be-BY" sz="6400" b="1" dirty="0"/>
              <a:t>Тэорыя і практыка мовы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be-BY" sz="7800" b="1" dirty="0">
                <a:solidFill>
                  <a:srgbClr val="FF0000"/>
                </a:solidFill>
              </a:rPr>
              <a:t>З’ява </a:t>
            </a:r>
          </a:p>
          <a:p>
            <a:pPr>
              <a:buClr>
                <a:schemeClr val="tx1">
                  <a:shade val="95000"/>
                </a:schemeClr>
              </a:buClr>
              <a:defRPr/>
            </a:pPr>
            <a:r>
              <a:rPr lang="be-BY" sz="7800" b="1" dirty="0">
                <a:solidFill>
                  <a:srgbClr val="FF0000"/>
                </a:solidFill>
              </a:rPr>
              <a:t>гіперкарэктнасці</a:t>
            </a:r>
          </a:p>
        </p:txBody>
      </p:sp>
      <p:pic>
        <p:nvPicPr>
          <p:cNvPr id="2052" name="Picture 2" descr="D:\+МОВА НАНОВА\лагатып\асноўны лагатып\stil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333375"/>
            <a:ext cx="2603500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0654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47850" y="115889"/>
            <a:ext cx="8229600" cy="4603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03388" y="188914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4800" b="1" i="1" dirty="0">
                <a:solidFill>
                  <a:srgbClr val="FF0000"/>
                </a:solidFill>
              </a:rPr>
              <a:t>  іграць на скрыпцы 	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4800" b="1" i="1" dirty="0">
                <a:solidFill>
                  <a:srgbClr val="FF0000"/>
                </a:solidFill>
              </a:rPr>
              <a:t>гуляць у каханне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4800" b="1" i="1" dirty="0">
                <a:solidFill>
                  <a:srgbClr val="FF0000"/>
                </a:solidFill>
              </a:rPr>
              <a:t> 	гуляць у хакей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4800" b="1" i="1" dirty="0">
                <a:solidFill>
                  <a:srgbClr val="FF0000"/>
                </a:solidFill>
              </a:rPr>
              <a:t>	іграць на нервах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4800" b="1" i="1" dirty="0">
                <a:solidFill>
                  <a:srgbClr val="FF0000"/>
                </a:solidFill>
              </a:rPr>
              <a:t> 	гуляць/іграць на вяселлі 	гуляць (ца) у лега 	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4800" b="1" i="1" dirty="0">
                <a:solidFill>
                  <a:srgbClr val="FF0000"/>
                </a:solidFill>
              </a:rPr>
              <a:t>іграць  на сцэне</a:t>
            </a:r>
          </a:p>
        </p:txBody>
      </p:sp>
    </p:spTree>
    <p:extLst>
      <p:ext uri="{BB962C8B-B14F-4D97-AF65-F5344CB8AC3E}">
        <p14:creationId xmlns:p14="http://schemas.microsoft.com/office/powerpoint/2010/main" val="1172532415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47850" y="115889"/>
            <a:ext cx="8229600" cy="4603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03388" y="188914"/>
            <a:ext cx="8229600" cy="6408737"/>
          </a:xfrm>
        </p:spPr>
        <p:txBody>
          <a:bodyPr rtlCol="0">
            <a:normAutofit fontScale="92500" lnSpcReduction="10000"/>
          </a:bodyPr>
          <a:lstStyle/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>
                <a:solidFill>
                  <a:srgbClr val="FF0000"/>
                </a:solidFill>
              </a:rPr>
              <a:t>    Зачыніць  – закрыць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/>
              <a:t>	… сход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/>
              <a:t>	… вокны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/>
              <a:t>	… сайт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/>
              <a:t>	… крымінальную справу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/>
              <a:t>	… вочы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/>
              <a:t>	… краму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/>
              <a:t>	… патэльню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2218810326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47850" y="115889"/>
            <a:ext cx="8229600" cy="4603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03388" y="188914"/>
            <a:ext cx="8229600" cy="6408737"/>
          </a:xfrm>
        </p:spPr>
        <p:txBody>
          <a:bodyPr rtlCol="0">
            <a:normAutofit lnSpcReduction="10000"/>
          </a:bodyPr>
          <a:lstStyle/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>
                <a:solidFill>
                  <a:srgbClr val="FF0000"/>
                </a:solidFill>
              </a:rPr>
              <a:t>закрыць сход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>
                <a:solidFill>
                  <a:srgbClr val="FF0000"/>
                </a:solidFill>
              </a:rPr>
              <a:t>зачыніць/закрыць вокны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>
                <a:solidFill>
                  <a:srgbClr val="FF0000"/>
                </a:solidFill>
              </a:rPr>
              <a:t>закрыць сайт 	закрыць/зачыніць   крымінальную справу 	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>
                <a:solidFill>
                  <a:srgbClr val="FF0000"/>
                </a:solidFill>
              </a:rPr>
              <a:t>закрыць вочы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>
                <a:solidFill>
                  <a:srgbClr val="FF0000"/>
                </a:solidFill>
              </a:rPr>
              <a:t>зачыніць/закрыць краму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>
                <a:solidFill>
                  <a:srgbClr val="FF0000"/>
                </a:solidFill>
              </a:rPr>
              <a:t>закрыць патэльню</a:t>
            </a:r>
          </a:p>
        </p:txBody>
      </p:sp>
    </p:spTree>
    <p:extLst>
      <p:ext uri="{BB962C8B-B14F-4D97-AF65-F5344CB8AC3E}">
        <p14:creationId xmlns:p14="http://schemas.microsoft.com/office/powerpoint/2010/main" val="133499726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47850" y="115889"/>
            <a:ext cx="8229600" cy="4603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03388" y="188914"/>
            <a:ext cx="8229600" cy="6408737"/>
          </a:xfrm>
        </p:spPr>
        <p:txBody>
          <a:bodyPr rtlCol="0">
            <a:normAutofit fontScale="92500" lnSpcReduction="20000"/>
          </a:bodyPr>
          <a:lstStyle/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>
                <a:solidFill>
                  <a:srgbClr val="FF0000"/>
                </a:solidFill>
              </a:rPr>
              <a:t>       Апрануць – надзець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/>
              <a:t>	… кайданкі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/>
              <a:t>	… завушніцы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/>
              <a:t>	… шалік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/>
              <a:t>	… паліто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/>
              <a:t>	… акуляры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/>
              <a:t>	… гарнітур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/>
              <a:t>	… пальчаткі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/>
              <a:t>	… парык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endParaRPr lang="ru-RU" sz="5400" b="1" i="1" dirty="0"/>
          </a:p>
        </p:txBody>
      </p:sp>
    </p:spTree>
    <p:extLst>
      <p:ext uri="{BB962C8B-B14F-4D97-AF65-F5344CB8AC3E}">
        <p14:creationId xmlns:p14="http://schemas.microsoft.com/office/powerpoint/2010/main" val="3117869981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47850" y="115889"/>
            <a:ext cx="8229600" cy="4603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03388" y="188914"/>
            <a:ext cx="8229600" cy="6408737"/>
          </a:xfrm>
        </p:spPr>
        <p:txBody>
          <a:bodyPr rtlCol="0">
            <a:normAutofit fontScale="85000" lnSpcReduction="20000"/>
          </a:bodyPr>
          <a:lstStyle/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endParaRPr lang="ru-RU" sz="1200" b="1" i="1" dirty="0">
              <a:solidFill>
                <a:srgbClr val="FF0000"/>
              </a:solidFill>
            </a:endParaRP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>
                <a:solidFill>
                  <a:srgbClr val="FF0000"/>
                </a:solidFill>
              </a:rPr>
              <a:t>надзець кайданкі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>
                <a:solidFill>
                  <a:srgbClr val="FF0000"/>
                </a:solidFill>
              </a:rPr>
              <a:t>надзець завушніцы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>
                <a:solidFill>
                  <a:srgbClr val="FF0000"/>
                </a:solidFill>
              </a:rPr>
              <a:t>надзець шалік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>
                <a:solidFill>
                  <a:srgbClr val="FF0000"/>
                </a:solidFill>
              </a:rPr>
              <a:t>апрануць/надзець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>
                <a:solidFill>
                  <a:srgbClr val="FF0000"/>
                </a:solidFill>
              </a:rPr>
              <a:t>паліто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>
                <a:solidFill>
                  <a:srgbClr val="FF0000"/>
                </a:solidFill>
              </a:rPr>
              <a:t>надзець акуляры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>
                <a:solidFill>
                  <a:srgbClr val="FF0000"/>
                </a:solidFill>
              </a:rPr>
              <a:t>	апрануць/надзець гарнітур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>
                <a:solidFill>
                  <a:srgbClr val="FF0000"/>
                </a:solidFill>
              </a:rPr>
              <a:t>     надзець пальчаткі 	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>
                <a:solidFill>
                  <a:srgbClr val="FF0000"/>
                </a:solidFill>
              </a:rPr>
              <a:t>надзець парык</a:t>
            </a:r>
          </a:p>
        </p:txBody>
      </p:sp>
    </p:spTree>
    <p:extLst>
      <p:ext uri="{BB962C8B-B14F-4D97-AF65-F5344CB8AC3E}">
        <p14:creationId xmlns:p14="http://schemas.microsoft.com/office/powerpoint/2010/main" val="427684408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47850" y="115889"/>
            <a:ext cx="8229600" cy="4603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03388" y="188914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endParaRPr lang="ru-RU" sz="1400" b="1" dirty="0">
              <a:solidFill>
                <a:srgbClr val="FF0000"/>
              </a:solidFill>
            </a:endParaRP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6600" b="1" dirty="0">
                <a:solidFill>
                  <a:srgbClr val="FF0000"/>
                </a:solidFill>
              </a:rPr>
              <a:t>Гіперкарэктнасць</a:t>
            </a:r>
            <a:r>
              <a:rPr lang="ru-RU" sz="5400" b="1" dirty="0">
                <a:solidFill>
                  <a:srgbClr val="FF0000"/>
                </a:solidFill>
              </a:rPr>
              <a:t> – </a:t>
            </a:r>
            <a:r>
              <a:rPr lang="ru-RU" sz="5400" b="1" dirty="0"/>
              <a:t>выкарыстанне моўных правілаў па-за межамі іх прымянення, што прыводзіць да з’яўлення памылак </a:t>
            </a:r>
            <a:endParaRPr lang="sv-SE" sz="5400" b="1" dirty="0"/>
          </a:p>
        </p:txBody>
      </p:sp>
    </p:spTree>
    <p:extLst>
      <p:ext uri="{BB962C8B-B14F-4D97-AF65-F5344CB8AC3E}">
        <p14:creationId xmlns:p14="http://schemas.microsoft.com/office/powerpoint/2010/main" val="36298130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47850" y="115889"/>
            <a:ext cx="8229600" cy="4603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03388" y="188914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dirty="0">
                <a:solidFill>
                  <a:srgbClr val="FF0000"/>
                </a:solidFill>
              </a:rPr>
              <a:t>Гіперкарэктнасць у беларускай мове –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dirty="0"/>
              <a:t>ужыванне словаў і формаў, адрозных ад рускіх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dirty="0">
                <a:solidFill>
                  <a:srgbClr val="FF0000"/>
                </a:solidFill>
              </a:rPr>
              <a:t>«каб было больш па-беларуску»</a:t>
            </a:r>
          </a:p>
        </p:txBody>
      </p:sp>
    </p:spTree>
    <p:extLst>
      <p:ext uri="{BB962C8B-B14F-4D97-AF65-F5344CB8AC3E}">
        <p14:creationId xmlns:p14="http://schemas.microsoft.com/office/powerpoint/2010/main" val="1917675681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47850" y="115889"/>
            <a:ext cx="8229600" cy="4603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03388" y="188914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endParaRPr lang="be-BY" sz="1400" b="1" dirty="0">
              <a:solidFill>
                <a:srgbClr val="FF0000"/>
              </a:solidFill>
            </a:endParaRP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be-BY" sz="6600" b="1" dirty="0">
                <a:solidFill>
                  <a:srgbClr val="FF0000"/>
                </a:solidFill>
              </a:rPr>
              <a:t>У фанетыцы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/>
              <a:t>в</a:t>
            </a:r>
            <a:r>
              <a:rPr lang="ru-RU" sz="5400" b="1" i="1" dirty="0">
                <a:solidFill>
                  <a:srgbClr val="FF0000"/>
                </a:solidFill>
              </a:rPr>
              <a:t>Я</a:t>
            </a:r>
            <a:r>
              <a:rPr lang="ru-RU" sz="5400" b="1" i="1" dirty="0"/>
              <a:t>сіць, з</a:t>
            </a:r>
            <a:r>
              <a:rPr lang="ru-RU" sz="5400" b="1" i="1" dirty="0">
                <a:solidFill>
                  <a:srgbClr val="FF0000"/>
                </a:solidFill>
              </a:rPr>
              <a:t>Я</a:t>
            </a:r>
            <a:r>
              <a:rPr lang="ru-RU" sz="5400" b="1" i="1" dirty="0"/>
              <a:t>мовы,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/>
              <a:t>з</a:t>
            </a:r>
            <a:r>
              <a:rPr lang="ru-RU" sz="5400" b="1" i="1" dirty="0">
                <a:solidFill>
                  <a:srgbClr val="FF0000"/>
                </a:solidFill>
              </a:rPr>
              <a:t>Я</a:t>
            </a:r>
            <a:r>
              <a:rPr lang="ru-RU" sz="5400" b="1" i="1" dirty="0"/>
              <a:t>мляны, сн</a:t>
            </a:r>
            <a:r>
              <a:rPr lang="ru-RU" sz="5400" b="1" i="1" dirty="0">
                <a:solidFill>
                  <a:srgbClr val="FF0000"/>
                </a:solidFill>
              </a:rPr>
              <a:t>Я</a:t>
            </a:r>
            <a:r>
              <a:rPr lang="ru-RU" sz="5400" b="1" i="1" dirty="0"/>
              <a:t>гавы,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/>
              <a:t>г</a:t>
            </a:r>
            <a:r>
              <a:rPr lang="ru-RU" sz="5400" b="1" i="1" dirty="0">
                <a:solidFill>
                  <a:srgbClr val="FF0000"/>
                </a:solidFill>
              </a:rPr>
              <a:t>Я</a:t>
            </a:r>
            <a:r>
              <a:rPr lang="ru-RU" sz="5400" b="1" i="1" dirty="0"/>
              <a:t>рой, с</a:t>
            </a:r>
            <a:r>
              <a:rPr lang="ru-RU" sz="5400" b="1" i="1" dirty="0">
                <a:solidFill>
                  <a:srgbClr val="FF0000"/>
                </a:solidFill>
              </a:rPr>
              <a:t>Я</a:t>
            </a:r>
            <a:r>
              <a:rPr lang="ru-RU" sz="5400" b="1" i="1" dirty="0"/>
              <a:t>кунда</a:t>
            </a:r>
            <a:endParaRPr lang="sv-SE" sz="5400" b="1" i="1" dirty="0"/>
          </a:p>
        </p:txBody>
      </p:sp>
    </p:spTree>
    <p:extLst>
      <p:ext uri="{BB962C8B-B14F-4D97-AF65-F5344CB8AC3E}">
        <p14:creationId xmlns:p14="http://schemas.microsoft.com/office/powerpoint/2010/main" val="3808818948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47850" y="115889"/>
            <a:ext cx="8229600" cy="4603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03388" y="188914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endParaRPr lang="be-BY" sz="1400" b="1" dirty="0">
              <a:solidFill>
                <a:srgbClr val="FF0000"/>
              </a:solidFill>
            </a:endParaRP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be-BY" sz="6600" b="1" dirty="0">
                <a:solidFill>
                  <a:srgbClr val="FF0000"/>
                </a:solidFill>
              </a:rPr>
              <a:t>У марфалогіі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/>
              <a:t>у Пецярбур</a:t>
            </a:r>
            <a:r>
              <a:rPr lang="ru-RU" sz="5400" b="1" i="1" dirty="0">
                <a:solidFill>
                  <a:srgbClr val="FF0000"/>
                </a:solidFill>
              </a:rPr>
              <a:t>зе</a:t>
            </a:r>
            <a:r>
              <a:rPr lang="ru-RU" sz="5400" b="1" i="1" dirty="0"/>
              <a:t>, на сця</a:t>
            </a:r>
            <a:r>
              <a:rPr lang="ru-RU" sz="5400" b="1" i="1" dirty="0">
                <a:solidFill>
                  <a:srgbClr val="FF0000"/>
                </a:solidFill>
              </a:rPr>
              <a:t>зе</a:t>
            </a:r>
            <a:r>
              <a:rPr lang="ru-RU" sz="5400" b="1" i="1" dirty="0"/>
              <a:t>,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/>
              <a:t>на да</a:t>
            </a:r>
            <a:r>
              <a:rPr lang="ru-RU" sz="5400" b="1" i="1" dirty="0">
                <a:solidFill>
                  <a:srgbClr val="FF0000"/>
                </a:solidFill>
              </a:rPr>
              <a:t>се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5400" b="1" i="1" dirty="0"/>
              <a:t>няма Верані</a:t>
            </a:r>
            <a:r>
              <a:rPr lang="ru-RU" sz="5400" b="1" i="1" dirty="0">
                <a:solidFill>
                  <a:srgbClr val="FF0000"/>
                </a:solidFill>
              </a:rPr>
              <a:t>цы</a:t>
            </a:r>
            <a:r>
              <a:rPr lang="ru-RU" sz="5400" b="1" i="1" dirty="0"/>
              <a:t>, руч</a:t>
            </a:r>
            <a:r>
              <a:rPr lang="ru-RU" sz="5400" b="1" i="1" dirty="0">
                <a:solidFill>
                  <a:srgbClr val="FF0000"/>
                </a:solidFill>
              </a:rPr>
              <a:t>цы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endParaRPr lang="be-BY" sz="5400" b="1" i="1" dirty="0"/>
          </a:p>
        </p:txBody>
      </p:sp>
    </p:spTree>
    <p:extLst>
      <p:ext uri="{BB962C8B-B14F-4D97-AF65-F5344CB8AC3E}">
        <p14:creationId xmlns:p14="http://schemas.microsoft.com/office/powerpoint/2010/main" val="1150761282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47850" y="115889"/>
            <a:ext cx="8229600" cy="4603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03388" y="188914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endParaRPr lang="be-BY" sz="1400" b="1" dirty="0">
              <a:solidFill>
                <a:srgbClr val="FF0000"/>
              </a:solidFill>
            </a:endParaRP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be-BY" sz="6600" b="1" dirty="0">
                <a:solidFill>
                  <a:srgbClr val="FF0000"/>
                </a:solidFill>
              </a:rPr>
              <a:t>У сінтаксісе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be-BY" sz="5400" b="1" i="1" dirty="0"/>
              <a:t>чакаць на яго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be-BY" sz="5400" b="1" i="1" dirty="0"/>
              <a:t>слухаць выступу здзіўляцца з яго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be-BY" sz="5400" b="1" i="1" dirty="0"/>
              <a:t>шукаць інфармацыі </a:t>
            </a:r>
          </a:p>
        </p:txBody>
      </p:sp>
    </p:spTree>
    <p:extLst>
      <p:ext uri="{BB962C8B-B14F-4D97-AF65-F5344CB8AC3E}">
        <p14:creationId xmlns:p14="http://schemas.microsoft.com/office/powerpoint/2010/main" val="20257040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47850" y="115889"/>
            <a:ext cx="8229600" cy="4603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03388" y="188914"/>
            <a:ext cx="8229600" cy="6408737"/>
          </a:xfrm>
        </p:spPr>
        <p:txBody>
          <a:bodyPr rtlCol="0">
            <a:normAutofit lnSpcReduction="10000"/>
          </a:bodyPr>
          <a:lstStyle/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endParaRPr lang="be-BY" sz="1400" b="1" dirty="0">
              <a:solidFill>
                <a:srgbClr val="FF0000"/>
              </a:solidFill>
            </a:endParaRP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be-BY" sz="6600" b="1" dirty="0">
                <a:solidFill>
                  <a:srgbClr val="FF0000"/>
                </a:solidFill>
              </a:rPr>
              <a:t>У лексіцы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be-BY" sz="5400" b="1" i="1" dirty="0"/>
              <a:t>адчыніць кнігі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be-BY" sz="5400" b="1" i="1" dirty="0"/>
              <a:t>апынуцца ворагам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be-BY" sz="5400" b="1" i="1" dirty="0"/>
              <a:t>самаадзнака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be-BY" sz="5400" b="1" i="1" dirty="0"/>
              <a:t>класны часопіс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be-BY" sz="5400" b="1" i="1" dirty="0"/>
              <a:t>кахаць Парыж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be-BY" sz="5400" b="1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89030229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47850" y="115889"/>
            <a:ext cx="8229600" cy="4603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03388" y="188914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endParaRPr lang="be-BY" sz="5400" b="1" i="1" dirty="0"/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endParaRPr lang="be-BY" sz="5400" b="1" i="1" dirty="0"/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be-BY" sz="5400" b="1" i="1" dirty="0">
                <a:solidFill>
                  <a:srgbClr val="FF0000"/>
                </a:solidFill>
              </a:rPr>
              <a:t>Правільна спалучыце словы</a:t>
            </a:r>
            <a:endParaRPr lang="sv-SE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573837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47850" y="115889"/>
            <a:ext cx="8229600" cy="4603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11267" name="Platshållare för innehåll 2"/>
          <p:cNvSpPr>
            <a:spLocks noGrp="1"/>
          </p:cNvSpPr>
          <p:nvPr>
            <p:ph idx="1"/>
          </p:nvPr>
        </p:nvSpPr>
        <p:spPr>
          <a:xfrm>
            <a:off x="1703388" y="188914"/>
            <a:ext cx="8229600" cy="6408737"/>
          </a:xfrm>
        </p:spPr>
        <p:txBody>
          <a:bodyPr rtlCol="0">
            <a:normAutofit/>
          </a:bodyPr>
          <a:lstStyle/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4800" b="1" i="1" dirty="0">
                <a:solidFill>
                  <a:srgbClr val="FF0000"/>
                </a:solidFill>
              </a:rPr>
              <a:t>       Гуляць  – іграць/граць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4800" b="1" i="1" dirty="0"/>
              <a:t>	… на скрыпцы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4800" b="1" i="1" dirty="0"/>
              <a:t>	… у каханне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4800" b="1" i="1" dirty="0"/>
              <a:t>	… у хакей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4800" b="1" i="1" dirty="0"/>
              <a:t>	… на нервах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4800" b="1" i="1" dirty="0"/>
              <a:t>	… на вяселлі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4800" b="1" i="1" dirty="0"/>
              <a:t>	… у лега </a:t>
            </a:r>
          </a:p>
          <a:p>
            <a:pPr marL="0" indent="0" algn="ctr"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4800" b="1" i="1" dirty="0"/>
              <a:t>	… на сцэне</a:t>
            </a:r>
          </a:p>
        </p:txBody>
      </p:sp>
    </p:spTree>
    <p:extLst>
      <p:ext uri="{BB962C8B-B14F-4D97-AF65-F5344CB8AC3E}">
        <p14:creationId xmlns:p14="http://schemas.microsoft.com/office/powerpoint/2010/main" val="2629918198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Широкоэкранный</PresentationFormat>
  <Paragraphs>81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2018-03-18T08:13:26Z</dcterms:created>
  <dcterms:modified xsi:type="dcterms:W3CDTF">2018-03-18T08:14:26Z</dcterms:modified>
</cp:coreProperties>
</file>