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59" r:id="rId6"/>
    <p:sldId id="257" r:id="rId7"/>
    <p:sldId id="260" r:id="rId8"/>
    <p:sldId id="261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73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8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4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96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0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40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40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88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79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11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58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2534A-CB3E-4E60-B3CD-F540AB277BC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565E4-500E-417C-8B7E-654C089F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13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4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10421" cy="4550734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/>
              <a:t>1</a:t>
            </a:r>
            <a:r>
              <a:rPr lang="be-BY" dirty="0" smtClean="0"/>
              <a:t>910 г. – прадпрымальнік Ранк і лётнік Мартольс паспрабавалі здзейсніць палёт на а/п «Блерыа» ў раёне Камароўкі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421" y="0"/>
            <a:ext cx="6781579" cy="6951120"/>
          </a:xfrm>
        </p:spPr>
      </p:pic>
    </p:spTree>
    <p:extLst>
      <p:ext uri="{BB962C8B-B14F-4D97-AF65-F5344CB8AC3E}">
        <p14:creationId xmlns:p14="http://schemas.microsoft.com/office/powerpoint/2010/main" xmlns="" val="2681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09677"/>
            <a:ext cx="6985000" cy="4330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999" y="0"/>
            <a:ext cx="6737001" cy="4351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Старэйшы аэрадром Беларусі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81" y="1488558"/>
            <a:ext cx="11610754" cy="5784112"/>
          </a:xfrm>
        </p:spPr>
        <p:txBody>
          <a:bodyPr>
            <a:normAutofit fontScale="47500" lnSpcReduction="20000"/>
          </a:bodyPr>
          <a:lstStyle/>
          <a:p>
            <a:r>
              <a:rPr lang="be-BY" sz="7600" dirty="0" smtClean="0"/>
              <a:t>Караліно </a:t>
            </a:r>
            <a:r>
              <a:rPr lang="be-BY" sz="7600" dirty="0"/>
              <a:t>(Чэхаўшчызна) </a:t>
            </a:r>
          </a:p>
          <a:p>
            <a:pPr marL="0" indent="0">
              <a:buNone/>
            </a:pPr>
            <a:r>
              <a:rPr lang="be-BY" sz="7600" dirty="0" smtClean="0"/>
              <a:t>      </a:t>
            </a:r>
          </a:p>
          <a:p>
            <a:pPr marL="0" indent="0">
              <a:buNone/>
            </a:pPr>
            <a:endParaRPr lang="be-BY" sz="5800" dirty="0"/>
          </a:p>
          <a:p>
            <a:pPr marL="0" indent="0">
              <a:buNone/>
            </a:pPr>
            <a:endParaRPr lang="be-BY" sz="5800" dirty="0" smtClean="0"/>
          </a:p>
          <a:p>
            <a:pPr marL="0" indent="0">
              <a:buNone/>
            </a:pPr>
            <a:endParaRPr lang="be-BY" sz="5800" dirty="0" smtClean="0"/>
          </a:p>
          <a:p>
            <a:pPr marL="0" indent="0">
              <a:buNone/>
            </a:pPr>
            <a:endParaRPr lang="be-BY" sz="5800" dirty="0"/>
          </a:p>
          <a:p>
            <a:pPr marL="0" indent="0">
              <a:buNone/>
            </a:pPr>
            <a:endParaRPr lang="be-BY" sz="5800" dirty="0" smtClean="0"/>
          </a:p>
          <a:p>
            <a:pPr marL="0" indent="0">
              <a:buNone/>
            </a:pPr>
            <a:r>
              <a:rPr lang="be-BY" sz="5800" dirty="0" smtClean="0"/>
              <a:t>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be-BY" sz="6700" dirty="0" smtClean="0"/>
              <a:t>                                                                                              1912 – </a:t>
            </a:r>
          </a:p>
          <a:p>
            <a:pPr marL="0" indent="0">
              <a:buNone/>
            </a:pPr>
            <a:r>
              <a:rPr lang="be-BY" sz="6700" dirty="0" smtClean="0"/>
              <a:t>                                                                                  АВІЯЦЫЙНЫ АТРАД </a:t>
            </a:r>
          </a:p>
          <a:p>
            <a:pPr marL="0" indent="0">
              <a:buNone/>
            </a:pPr>
            <a:r>
              <a:rPr lang="be-BY" sz="6700" dirty="0" smtClean="0"/>
              <a:t>                                                                                      на Фарман -7, 16</a:t>
            </a:r>
          </a:p>
          <a:p>
            <a:pPr marL="0" indent="0">
              <a:buNone/>
            </a:pPr>
            <a:endParaRPr lang="be-BY" dirty="0" smtClean="0"/>
          </a:p>
          <a:p>
            <a:pPr marL="0" indent="0">
              <a:buNone/>
            </a:pPr>
            <a:r>
              <a:rPr lang="be-BY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67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973" y="-191386"/>
            <a:ext cx="9751827" cy="7313870"/>
          </a:xfrm>
        </p:spPr>
      </p:pic>
    </p:spTree>
    <p:extLst>
      <p:ext uri="{BB962C8B-B14F-4D97-AF65-F5344CB8AC3E}">
        <p14:creationId xmlns:p14="http://schemas.microsoft.com/office/powerpoint/2010/main" xmlns="" val="40864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205" y="0"/>
            <a:ext cx="9271590" cy="6953693"/>
          </a:xfrm>
        </p:spPr>
      </p:pic>
    </p:spTree>
    <p:extLst>
      <p:ext uri="{BB962C8B-B14F-4D97-AF65-F5344CB8AC3E}">
        <p14:creationId xmlns:p14="http://schemas.microsoft.com/office/powerpoint/2010/main" xmlns="" val="11800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526" y="0"/>
            <a:ext cx="9231546" cy="6923660"/>
          </a:xfrm>
        </p:spPr>
      </p:pic>
    </p:spTree>
    <p:extLst>
      <p:ext uri="{BB962C8B-B14F-4D97-AF65-F5344CB8AC3E}">
        <p14:creationId xmlns:p14="http://schemas.microsoft.com/office/powerpoint/2010/main" xmlns="" val="31197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498" y="0"/>
            <a:ext cx="9385004" cy="7038753"/>
          </a:xfrm>
        </p:spPr>
      </p:pic>
    </p:spTree>
    <p:extLst>
      <p:ext uri="{BB962C8B-B14F-4D97-AF65-F5344CB8AC3E}">
        <p14:creationId xmlns:p14="http://schemas.microsoft.com/office/powerpoint/2010/main" xmlns="" val="15398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9000"/>
                    </a14:imgEffect>
                    <a14:imgEffect>
                      <a14:brightnessContrast bright="43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29" y="365125"/>
            <a:ext cx="10304942" cy="6385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/>
              <a:t>Святкаванне Дня авіяцыі Беларусі</a:t>
            </a:r>
            <a:br>
              <a:rPr lang="be-BY" b="1" dirty="0" smtClean="0"/>
            </a:br>
            <a:r>
              <a:rPr lang="be-BY" b="1" dirty="0" smtClean="0"/>
              <a:t>Пачатак беларускіх ВПС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e-BY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Артыкул на сайце «Нашая Ніва» ад 20.08.2017:</a:t>
            </a:r>
          </a:p>
          <a:p>
            <a:pPr marL="0" indent="0" algn="ctr">
              <a:buNone/>
            </a:pPr>
            <a:r>
              <a:rPr lang="be-BY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be-BY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праблема № 1: у Беларусі няма АГУЛЬНАГА дня авіяцыі! – дзень ВПС, дзень грамадзянскай авіяцыі, міжнародны дзень авіяцыі і касманаўтыкі</a:t>
            </a:r>
          </a:p>
          <a:p>
            <a:pPr marL="0" indent="0" algn="ctr">
              <a:buNone/>
            </a:pPr>
            <a:r>
              <a:rPr lang="be-BY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праблема № 2: пачатак беларускіх ВПС - ад чырвонага паветранага флоту РСФСР 1918 г.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http://ais.mil.by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/>
          <a:lstStyle/>
          <a:p>
            <a:r>
              <a:rPr lang="be-BY" sz="3000" dirty="0" smtClean="0"/>
              <a:t>Дзяржаўнае рэгуляванне выкарыстання паветранай прасторы (ВПП)</a:t>
            </a:r>
          </a:p>
          <a:p>
            <a:pPr lvl="1"/>
            <a:r>
              <a:rPr lang="be-BY" sz="3000" dirty="0" smtClean="0"/>
              <a:t>Нарматыўна-прававыя акты ў вобласці ВПП</a:t>
            </a:r>
          </a:p>
          <a:p>
            <a:pPr lvl="1"/>
            <a:r>
              <a:rPr lang="be-BY" sz="3000" dirty="0" smtClean="0"/>
              <a:t>Дазволы (узгадненні) на выкананне разавых міжнародных палётаў</a:t>
            </a:r>
          </a:p>
          <a:p>
            <a:pPr lvl="1"/>
            <a:r>
              <a:rPr lang="be-BY" sz="3000" dirty="0" smtClean="0"/>
              <a:t>Палёты па Дагавору «</a:t>
            </a:r>
            <a:r>
              <a:rPr lang="en-US" sz="3000" dirty="0" smtClean="0"/>
              <a:t>Open sky</a:t>
            </a:r>
            <a:r>
              <a:rPr lang="ru-RU" sz="3000" dirty="0" smtClean="0"/>
              <a:t>»</a:t>
            </a:r>
          </a:p>
          <a:p>
            <a:pPr lvl="1"/>
            <a:r>
              <a:rPr lang="be-BY" sz="3000" dirty="0" smtClean="0"/>
              <a:t>Забеспячэнне аэранавігацыйнай інфармацыяй</a:t>
            </a:r>
          </a:p>
          <a:p>
            <a:pPr lvl="1"/>
            <a:r>
              <a:rPr lang="be-BY" sz="3000" dirty="0" smtClean="0"/>
              <a:t>Кантроль за выкананнем правіл ВПП</a:t>
            </a:r>
          </a:p>
          <a:p>
            <a:pPr marL="457200" lvl="1" indent="0" algn="ctr">
              <a:buNone/>
            </a:pPr>
            <a:endParaRPr lang="be-BY" sz="2800" dirty="0"/>
          </a:p>
          <a:p>
            <a:pPr marL="457200" lvl="1" indent="0" algn="ctr">
              <a:buNone/>
            </a:pPr>
            <a:r>
              <a:rPr lang="be-BY" sz="2800" dirty="0" smtClean="0">
                <a:solidFill>
                  <a:srgbClr val="FF0000"/>
                </a:solidFill>
              </a:rPr>
              <a:t>Выкарыстанне БЛА і авіямадэлей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1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8895" y="240733"/>
            <a:ext cx="6819830" cy="9093108"/>
          </a:xfrm>
        </p:spPr>
      </p:pic>
    </p:spTree>
    <p:extLst>
      <p:ext uri="{BB962C8B-B14F-4D97-AF65-F5344CB8AC3E}">
        <p14:creationId xmlns:p14="http://schemas.microsoft.com/office/powerpoint/2010/main" xmlns="" val="42500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1" y="0"/>
            <a:ext cx="5486399" cy="73133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444" y="-609222"/>
            <a:ext cx="6800045" cy="95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8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030" y="0"/>
            <a:ext cx="5815054" cy="7753406"/>
          </a:xfrm>
        </p:spPr>
      </p:pic>
    </p:spTree>
    <p:extLst>
      <p:ext uri="{BB962C8B-B14F-4D97-AF65-F5344CB8AC3E}">
        <p14:creationId xmlns:p14="http://schemas.microsoft.com/office/powerpoint/2010/main" xmlns="" val="41062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873" y="-382799"/>
            <a:ext cx="6297676" cy="7910650"/>
          </a:xfrm>
        </p:spPr>
      </p:pic>
    </p:spTree>
    <p:extLst>
      <p:ext uri="{BB962C8B-B14F-4D97-AF65-F5344CB8AC3E}">
        <p14:creationId xmlns:p14="http://schemas.microsoft.com/office/powerpoint/2010/main" xmlns="" val="39250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869" y="-1787139"/>
            <a:ext cx="6954343" cy="9272459"/>
          </a:xfrm>
        </p:spPr>
      </p:pic>
    </p:spTree>
    <p:extLst>
      <p:ext uri="{BB962C8B-B14F-4D97-AF65-F5344CB8AC3E}">
        <p14:creationId xmlns:p14="http://schemas.microsoft.com/office/powerpoint/2010/main" xmlns="" val="24039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8531" y="-267362"/>
            <a:ext cx="5443470" cy="7295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594277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 </a:t>
            </a:r>
            <a:br>
              <a:rPr lang="be-BY" dirty="0" smtClean="0"/>
            </a:br>
            <a:r>
              <a:rPr lang="be-BY" b="1" dirty="0" smtClean="0"/>
              <a:t>Ідэя!</a:t>
            </a:r>
            <a:r>
              <a:rPr lang="be-BY" dirty="0" smtClean="0"/>
              <a:t> стварэнне так званага </a:t>
            </a:r>
            <a:br>
              <a:rPr lang="be-BY" dirty="0" smtClean="0"/>
            </a:br>
            <a:r>
              <a:rPr lang="be-BY" dirty="0" smtClean="0"/>
              <a:t>«корпусу авіяцыйнай </a:t>
            </a:r>
            <a:br>
              <a:rPr lang="be-BY" dirty="0" smtClean="0"/>
            </a:br>
            <a:r>
              <a:rPr lang="be-BY" dirty="0" smtClean="0"/>
              <a:t>беларускай мовы» у сеціве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49155"/>
            <a:ext cx="10515600" cy="4351338"/>
          </a:xfrm>
        </p:spPr>
        <p:txBody>
          <a:bodyPr/>
          <a:lstStyle/>
          <a:p>
            <a:r>
              <a:rPr lang="be-BY" sz="3200" dirty="0" smtClean="0"/>
              <a:t>Авіяцыя ў беларускай культуры:</a:t>
            </a:r>
          </a:p>
          <a:p>
            <a:pPr lvl="1"/>
            <a:r>
              <a:rPr lang="be-BY" sz="3200" dirty="0" smtClean="0"/>
              <a:t>авіяцыйная мастацкая літаратура </a:t>
            </a:r>
          </a:p>
          <a:p>
            <a:pPr marL="457200" lvl="1" indent="0">
              <a:buNone/>
            </a:pPr>
            <a:r>
              <a:rPr lang="be-BY" sz="3200" dirty="0" smtClean="0"/>
              <a:t>(А.Алешка, У.Скарынкін)</a:t>
            </a:r>
          </a:p>
          <a:p>
            <a:pPr lvl="1"/>
            <a:r>
              <a:rPr lang="be-BY" sz="3200" dirty="0"/>
              <a:t>м</a:t>
            </a:r>
            <a:r>
              <a:rPr lang="be-BY" sz="3200" dirty="0" smtClean="0"/>
              <a:t>узыка, фота, відэа</a:t>
            </a:r>
          </a:p>
          <a:p>
            <a:pPr lvl="1"/>
            <a:r>
              <a:rPr lang="be-BY" sz="3200" dirty="0" smtClean="0"/>
              <a:t>гісторыя беларускай авіяцыі, </a:t>
            </a:r>
          </a:p>
          <a:p>
            <a:pPr marL="457200" lvl="1" indent="0">
              <a:buNone/>
            </a:pPr>
            <a:r>
              <a:rPr lang="be-BY" sz="3200" dirty="0"/>
              <a:t> </a:t>
            </a:r>
            <a:r>
              <a:rPr lang="be-BY" sz="3200" dirty="0" smtClean="0"/>
              <a:t>  авіяцыйныя месцы </a:t>
            </a:r>
          </a:p>
          <a:p>
            <a:r>
              <a:rPr lang="be-BY" sz="3200" dirty="0" smtClean="0"/>
              <a:t>Нарматыўныя акты стасоўна авіяцыі</a:t>
            </a:r>
          </a:p>
          <a:p>
            <a:r>
              <a:rPr lang="be-BY" sz="3200" dirty="0" smtClean="0"/>
              <a:t>Навукова-публіцыстычная літаратура</a:t>
            </a:r>
          </a:p>
          <a:p>
            <a:endParaRPr lang="be-BY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638" y="1297172"/>
            <a:ext cx="7521361" cy="4550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433" y="0"/>
            <a:ext cx="10515600" cy="1325563"/>
          </a:xfrm>
        </p:spPr>
        <p:txBody>
          <a:bodyPr/>
          <a:lstStyle/>
          <a:p>
            <a:r>
              <a:rPr lang="be-BY" dirty="0" smtClean="0"/>
              <a:t>Зараджэнне паветраплавання на Беларусі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3533" y="1127050"/>
            <a:ext cx="4976037" cy="6081823"/>
          </a:xfrm>
        </p:spPr>
        <p:txBody>
          <a:bodyPr>
            <a:noAutofit/>
          </a:bodyPr>
          <a:lstStyle/>
          <a:p>
            <a:r>
              <a:rPr lang="be-BY" sz="4000" dirty="0"/>
              <a:t>18.12.1901 – Брэст-Літоўская крэпасное паветраплавальнае аддзяленне – першая </a:t>
            </a:r>
            <a:r>
              <a:rPr lang="be-BY" sz="4000" dirty="0" smtClean="0"/>
              <a:t>на тэрыторыі Беларусі </a:t>
            </a:r>
            <a:r>
              <a:rPr lang="be-BY" sz="4000" dirty="0"/>
              <a:t>авіяцыйная часць. Знаходзілася ў раёне Тэраспальскага ўмацавання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5844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197</Words>
  <Application>Microsoft Office PowerPoint</Application>
  <PresentationFormat>Произвольный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http://ais.mil.by</vt:lpstr>
      <vt:lpstr>Слайд 3</vt:lpstr>
      <vt:lpstr>Слайд 4</vt:lpstr>
      <vt:lpstr>Слайд 5</vt:lpstr>
      <vt:lpstr>Слайд 6</vt:lpstr>
      <vt:lpstr>Слайд 7</vt:lpstr>
      <vt:lpstr>  Ідэя! стварэнне так званага  «корпусу авіяцыйнай  беларускай мовы» у сеціве </vt:lpstr>
      <vt:lpstr>Зараджэнне паветраплавання на Беларусі</vt:lpstr>
      <vt:lpstr>1910 г. – прадпрымальнік Ранк і лётнік Мартольс паспрабавалі здзейсніць палёт на а/п «Блерыа» ў раёне Камароўкі</vt:lpstr>
      <vt:lpstr>Старэйшы аэрадром Беларусі</vt:lpstr>
      <vt:lpstr>Слайд 12</vt:lpstr>
      <vt:lpstr>Слайд 13</vt:lpstr>
      <vt:lpstr>Слайд 14</vt:lpstr>
      <vt:lpstr>Слайд 15</vt:lpstr>
      <vt:lpstr>Святкаванне Дня авіяцыі Беларусі Пачатак беларускіх ВПС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Mikola</dc:creator>
  <cp:lastModifiedBy>Admin</cp:lastModifiedBy>
  <cp:revision>25</cp:revision>
  <dcterms:created xsi:type="dcterms:W3CDTF">2017-10-07T12:25:48Z</dcterms:created>
  <dcterms:modified xsi:type="dcterms:W3CDTF">2017-10-09T13:38:25Z</dcterms:modified>
</cp:coreProperties>
</file>