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D75D49-3F2D-4FD9-8E81-7A7EAEF8DD98}">
  <a:tblStyle styleId="{EDD75D49-3F2D-4FD9-8E81-7A7EAEF8DD9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2705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38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85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73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59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535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076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01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973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39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854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66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26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50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190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277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48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716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036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967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238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649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49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635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304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460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417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311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599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8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42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98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31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58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69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49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5400000">
            <a:off x="714197" y="47725"/>
            <a:ext cx="857400" cy="762000"/>
          </a:xfrm>
          <a:prstGeom prst="triangle">
            <a:avLst>
              <a:gd name="adj" fmla="val 50000"/>
            </a:avLst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-5400000" flipH="1">
            <a:off x="928671" y="-166420"/>
            <a:ext cx="428700" cy="762000"/>
          </a:xfrm>
          <a:prstGeom prst="rtTriangle">
            <a:avLst/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rgbClr val="616161"/>
                </a:solidFill>
              </a:rPr>
              <a:t>‹#›</a:t>
            </a:fld>
            <a:endParaRPr lang="ru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t>‹#›</a:t>
            </a:fld>
            <a:endParaRPr lang="ru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882637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FFFFFF"/>
                </a:solidFill>
              </a:rPr>
              <a:t>Піва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FFFFFF"/>
                </a:solidFill>
              </a:rPr>
              <a:t>Гісторыя, класіфікацыя, піва ў Беларусі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524_Grow_Lg_3C7R1339_CDStuder-1800x12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50" y="987350"/>
            <a:ext cx="4135752" cy="275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5976856600_3132412cc1_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952" y="1931525"/>
            <a:ext cx="3935196" cy="262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Дрожджы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Дрожджы</a:t>
            </a:r>
            <a:r>
              <a:rPr lang="ru"/>
              <a:t> — група аднаклетачных мікраскапічных грыбоў. Вядома каля 500 відаў. Першая чыстая культура дражджэй была вылучаная ў 1881 годзе на бровары Carlsberg. Адрозніваюць піўныя дрожджы нізавога і верхавога браджэння.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Brew-Hut-yeast-bott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50" y="987350"/>
            <a:ext cx="4135749" cy="275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beer-yeas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950" y="1931525"/>
            <a:ext cx="3953274" cy="263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Тыпы піва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можна падзяліць на два асноўных тыпы — </a:t>
            </a:r>
            <a:r>
              <a:rPr lang="ru" b="1"/>
              <a:t>лагеры</a:t>
            </a:r>
            <a:r>
              <a:rPr lang="ru"/>
              <a:t> і </a:t>
            </a:r>
            <a:r>
              <a:rPr lang="ru" b="1"/>
              <a:t>элі</a:t>
            </a:r>
            <a:r>
              <a:rPr lang="ru"/>
              <a:t>. У Беларусі буйныя прадпрыемствы (за рэдкім выключэннем) выпускаюць толькі лагеры, а міні-бровары, наадварот, пераважна элі.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aleslagers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312" y="1619250"/>
            <a:ext cx="56673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Класіфікацыя піва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Крытэрыі </a:t>
            </a:r>
            <a:r>
              <a:rPr lang="ru" b="1"/>
              <a:t>класіфікацыі </a:t>
            </a:r>
            <a:r>
              <a:rPr lang="ru"/>
              <a:t>гатункаў піва: шчыльнасць, утрыманне алкаголю, каэфіцыент гарчэчы (у адзінках IBU), іншыя смакавыя або араматычныя характарыстыкі, колер піва (вымяраецца па SRM-шкале), выкарыстаная сыравіна, краіна ці нават горад вытворчасці і гістарычныя традыцыі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7174396dd64c2c835ca825eb934960d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736" y="560137"/>
            <a:ext cx="5206524" cy="40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Асноўныя стылі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Самай аўтарытэтнай крыніцай па вызначэнні стыляў піва і іх характарыстык з’яўляецца сертыфікацыйная праграма піўных суддзяў Beer Judge Certification Program. У апошняй рэдакцыі BJCP 2015 года апісаныя </a:t>
            </a:r>
            <a:r>
              <a:rPr lang="ru" b="1"/>
              <a:t>больш за 100 стыляў піва</a:t>
            </a:r>
            <a:r>
              <a:rPr lang="ru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eddie-s-alehouse-beer-infographic-sr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74" y="170737"/>
            <a:ext cx="4083049" cy="48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У Беларусі напой, падобны да піва, быў вядомы з старадаўніх часоў. Але лічыцца, што ў Вялікае Княства Літоўскае піва прыйшло з Польшчы ў XIV стагоддзі. У 1546 годзе была ўведзена пасада </a:t>
            </a:r>
            <a:r>
              <a:rPr lang="ru" b="1"/>
              <a:t>піўнічага ВКЛ</a:t>
            </a:r>
            <a:r>
              <a:rPr lang="ru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Ш</a:t>
            </a:r>
            <a:r>
              <a:rPr lang="ru" b="1"/>
              <a:t>то такое п</a:t>
            </a:r>
            <a:r>
              <a:rPr lang="ru"/>
              <a:t>іва</a:t>
            </a:r>
            <a:r>
              <a:rPr lang="ru" b="1"/>
              <a:t>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Піва</a:t>
            </a:r>
            <a:r>
              <a:rPr lang="ru"/>
              <a:t> — алкагольны напой, які атрымліваецца праз спіртавое браджэнне соладавага сусла (часцей за ўсё на аснове ячменю) з дапамогай піўных дрожджаў, звычайна з даданнем хмеля.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У XVI стагоддзі з'явіліся </a:t>
            </a:r>
            <a:r>
              <a:rPr lang="ru" b="1"/>
              <a:t>бровары</a:t>
            </a:r>
            <a:r>
              <a:rPr lang="ru"/>
              <a:t>. А ва «Уставе на валокі» піва прызнавалася такім жа прадуктам штодзённага спажывання, як і хлеб. Стандартнай штодзённай нормай шляхціца было паўгарца вялікага або малы гарнец (каля 2,8 літра) — што ў год складала да 700-1000 літраў!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У XVI-XVIII стагоддзях бровары з'явіліся ў Гродне, Мастах, Навагрудку, Шчорсах, Ашмянах. Піва ў гэты час выпівалі вельмі шмат. Гэты напой любілі не толькі сяляне, але шляхта і гараджане.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2017-02-12 11_43_13-3_Ikd.pdf - Foxit R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537" y="773387"/>
            <a:ext cx="6028925" cy="40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Піўны рынак пачаў інтэнсіўна развівацца пасля адмены прыгоннага права ў </a:t>
            </a:r>
            <a:r>
              <a:rPr lang="ru" b="1"/>
              <a:t>1861 </a:t>
            </a:r>
            <a:r>
              <a:rPr lang="ru"/>
              <a:t>годзе, калі стала расці колькасць гараджан.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graphicFrame>
        <p:nvGraphicFramePr>
          <p:cNvPr id="194" name="Shape 194"/>
          <p:cNvGraphicFramePr/>
          <p:nvPr/>
        </p:nvGraphicFramePr>
        <p:xfrm>
          <a:off x="872725" y="2372650"/>
          <a:ext cx="7239000" cy="1950600"/>
        </p:xfrm>
        <a:graphic>
          <a:graphicData uri="http://schemas.openxmlformats.org/drawingml/2006/table">
            <a:tbl>
              <a:tblPr>
                <a:noFill/>
                <a:tableStyleId>{EDD75D49-3F2D-4FD9-8E81-7A7EAEF8DD98}</a:tableStyleId>
              </a:tblPr>
              <a:tblGrid>
                <a:gridCol w="931600"/>
                <a:gridCol w="2687900"/>
                <a:gridCol w="817550"/>
                <a:gridCol w="28019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1862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Магілёў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1878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Віцебск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1864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Мінск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1883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Орша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1868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Гродна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Мазыр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1876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Ліда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1886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000"/>
                        <a:t>Гомель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У </a:t>
            </a:r>
            <a:r>
              <a:rPr lang="ru" b="1"/>
              <a:t>1881</a:t>
            </a:r>
            <a:r>
              <a:rPr lang="ru"/>
              <a:t> годзе налічвалася 49 бровараў, якія выраблялі 573,8 тысячы ведзёр піва. У </a:t>
            </a:r>
            <a:r>
              <a:rPr lang="ru" b="1"/>
              <a:t>1910 </a:t>
            </a:r>
            <a:r>
              <a:rPr lang="ru"/>
              <a:t>годзе налічвалася 47 бровараў, якія выраблялі 2,2 міліёна вёдзер піва. Піваварныя прадпрыемствы размяшчаліся ў 33 населенных пунктах.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2017-02-12 12_03_39-3_Ikd.pdf - Foxit R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525" y="629312"/>
            <a:ext cx="5740925" cy="41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Пасля вайны разгарнулася рэканструкцыя існаваўшых і будаўніцтва новых прадпрыемстваў. За </a:t>
            </a:r>
            <a:r>
              <a:rPr lang="ru" b="1"/>
              <a:t>1946–1950 </a:t>
            </a:r>
            <a:r>
              <a:rPr lang="ru"/>
              <a:t>гг. было пабудавана і адноўлена шэсць піваварных заводаў. У </a:t>
            </a:r>
            <a:r>
              <a:rPr lang="ru" b="1"/>
              <a:t>1951– 1955</a:t>
            </a:r>
            <a:r>
              <a:rPr lang="ru"/>
              <a:t> гг. былі пабудаваны новыя бровары — у Гомелі, Кобрыне, Крычаве, Навагрудку, Полацку, у </a:t>
            </a:r>
            <a:r>
              <a:rPr lang="ru" b="1"/>
              <a:t>1955–1960 </a:t>
            </a:r>
            <a:r>
              <a:rPr lang="ru"/>
              <a:t>гг. — у Бабруйску, Баранавічах і Пінску.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 descr="lost-be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687" y="701112"/>
            <a:ext cx="5668625" cy="374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1970–1980 гг. можна назваць </a:t>
            </a:r>
            <a:r>
              <a:rPr lang="ru" b="1"/>
              <a:t>«залатым перыядам»</a:t>
            </a:r>
            <a:r>
              <a:rPr lang="ru"/>
              <a:t> у гісторыі беларускага броварства. У гэты пярыяд удасканальваліся піваварныя тэхналогіі, уводзіліся новыя магутнасці, будаваліся буйныя піваварныя заводы, аб’ём вытворчасці якіх дасягала сямі мільёнаў дэкалітраў.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Гісторыя піва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Піва</a:t>
            </a:r>
            <a:r>
              <a:rPr lang="ru"/>
              <a:t> — напой старажытны. Лічылася, што ўпершыню яго пачалі варыць шумеры і егіпцяне. Але ў мінулым годзе рэшткі напою, падобнага на піва, знайшлі ў Кітаі — іх узрост перавышае 5 тысяч гадоў.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«Сухі закон»</a:t>
            </a:r>
            <a:r>
              <a:rPr lang="ru"/>
              <a:t> (1985) спыніў развіццё броварства. Разам з вінаграднікамі знішчалі плантацыі хмелю, быў закрыты бровар у Барысаве, частку ліній у іншых гарадах перавялі на выпуск мінеральных і фруктовых водаў. Гадавое спажыванне піва ў СССР паменьшылася з 600 млн дал у год ў 1984 годзе да 464 млн дал у 1987 годзе.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5b0uvpyb8oiihv8ro5a58ozndnkrnx-or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387" y="1033849"/>
            <a:ext cx="2146325" cy="212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 descr="saa04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025" y="1033850"/>
            <a:ext cx="2533399" cy="175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x8dfkpwbfxskljku6p1l5dcoha6n3w-org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700" y="2555950"/>
            <a:ext cx="1996799" cy="19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9tss4q4qh058qgq0n1p8gjxfczwqcf-org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8887" y="2908028"/>
            <a:ext cx="2187449" cy="153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adqrnwqtnnohbkybjp248o9qi49t10-org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137" y="1368925"/>
            <a:ext cx="2291725" cy="15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sknifucfm32pgriu99glgfz3qid4mm-org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1424" y="2905284"/>
            <a:ext cx="2187449" cy="154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У гады незалежнасці была закрытая вытворчасць піва ў Баранавічах, Глыбокім, Гомелі, Гродне, Клецку, Крычаве, Магілёве, Мазыры, Маладзечна, Наваградку, Оршы, Пінску, Рагачове, Рэчыцы, Слуцку. Зараз засталося толькі </a:t>
            </a:r>
            <a:r>
              <a:rPr lang="ru" b="1"/>
              <a:t>7 буйных бровараў</a:t>
            </a:r>
            <a:r>
              <a:rPr lang="ru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ў Беларусі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У 90-х з’явіліся першыя міні-бровары: Beaver у Мінску (1993), ВПБ у Пружанах (1995), «Ракаўскі бровар» у Мінску (1997), «Беккер» у Гомелі (1998). Масавае адкрыццё малых вытворчасцяў пачалося ў 2000-х. Зараз працуе </a:t>
            </a:r>
            <a:r>
              <a:rPr lang="ru" b="1"/>
              <a:t>19 міні-бровараў</a:t>
            </a:r>
            <a:r>
              <a:rPr lang="ru"/>
              <a:t> у Беларусі.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lidskaje-lehend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600" y="2671725"/>
            <a:ext cx="3187700" cy="21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polotoskoe-zalaty-tale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8875" y="1047322"/>
            <a:ext cx="2227300" cy="222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krynica-mocnaj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475" y="1047325"/>
            <a:ext cx="3340935" cy="22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11235048_10203665353394002_3511940113158595083_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3450" y="2671724"/>
            <a:ext cx="2509205" cy="21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Піва і беларуская мова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"/>
              <a:t>Беларускамоўныя назвы бровараў: 13 Litar, «Пан Качын», Taler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/>
              <a:t>Аздабленне піва па-беларуску: Trye Beer</a:t>
            </a:r>
          </a:p>
          <a:p>
            <a:pPr marL="457200" lvl="0" indent="-228600">
              <a:spcBef>
                <a:spcPts val="0"/>
              </a:spcBef>
            </a:pPr>
            <a:r>
              <a:rPr lang="ru"/>
              <a:t>Пераход камунікацый на беларускую мову: «Аліварыя» (2014), «Лідскае» (2016), «Крыніца» (2016).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/>
              <a:t>Новая лінейка піва кампаніі Beaver — «Менскае піва»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ancient-china-beer-making-toolk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962" y="532500"/>
            <a:ext cx="4934075" cy="407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Як робяць піва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Асноўныя інгрэдыенты піва — </a:t>
            </a:r>
            <a:r>
              <a:rPr lang="ru" b="1"/>
              <a:t>вада</a:t>
            </a:r>
            <a:r>
              <a:rPr lang="ru"/>
              <a:t>, </a:t>
            </a:r>
            <a:r>
              <a:rPr lang="ru" b="1"/>
              <a:t>солад</a:t>
            </a:r>
            <a:r>
              <a:rPr lang="ru"/>
              <a:t>, </a:t>
            </a:r>
            <a:r>
              <a:rPr lang="ru" b="1"/>
              <a:t>хмель</a:t>
            </a:r>
            <a:r>
              <a:rPr lang="ru"/>
              <a:t> і </a:t>
            </a:r>
            <a:r>
              <a:rPr lang="ru" b="1"/>
              <a:t>дрожджы</a:t>
            </a:r>
            <a:r>
              <a:rPr lang="ru"/>
              <a:t>. У склад піва могуць уваходзіць і іншыя дадаткі.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Тэхналогія вытворчасці піва ўключае ў сябе тры асноўныя этапы: заціранне, варка і браджэнне.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oc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12" y="864374"/>
            <a:ext cx="7736576" cy="4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Солад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Солад</a:t>
            </a:r>
            <a:r>
              <a:rPr lang="ru"/>
              <a:t> — гэта намочанае і прарошчанае насенне злакаў, часцей за ўсё ячменю, але таксама жыта, пшаніцы, кукрузы, трыцікале. Прарошчванне зерняў дазваляе запусціць працэс ферментацыі.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16_07-3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50" y="987350"/>
            <a:ext cx="4124350" cy="27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DSC0422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950" y="1931525"/>
            <a:ext cx="3946605" cy="263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Хмель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Хмель</a:t>
            </a:r>
            <a:r>
              <a:rPr lang="ru"/>
              <a:t> — род кветкавых раслін сямейства каноплевых. Яго вырошчваюць як сельскагаспадарчую культуру, галоўным чынам для піваварнай прамысловасці. У піве ўплывае на горыч, смак і пах. Таксама з’яўляецца натуральным кансервантам.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Экран (16:9)</PresentationFormat>
  <Paragraphs>63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Arial</vt:lpstr>
      <vt:lpstr>simple-dark-2</vt:lpstr>
      <vt:lpstr>Піва</vt:lpstr>
      <vt:lpstr>Што такое піва?</vt:lpstr>
      <vt:lpstr>Гісторыя піва</vt:lpstr>
      <vt:lpstr>Презентация PowerPoint</vt:lpstr>
      <vt:lpstr>Як робяць піва</vt:lpstr>
      <vt:lpstr>Презентация PowerPoint</vt:lpstr>
      <vt:lpstr>Солад</vt:lpstr>
      <vt:lpstr>Презентация PowerPoint</vt:lpstr>
      <vt:lpstr>Хмель</vt:lpstr>
      <vt:lpstr>Презентация PowerPoint</vt:lpstr>
      <vt:lpstr>Дрожджы</vt:lpstr>
      <vt:lpstr>Презентация PowerPoint</vt:lpstr>
      <vt:lpstr>Тыпы піва</vt:lpstr>
      <vt:lpstr>Презентация PowerPoint</vt:lpstr>
      <vt:lpstr>Класіфікацыя піва</vt:lpstr>
      <vt:lpstr>Презентация PowerPoint</vt:lpstr>
      <vt:lpstr>Асноўныя стылі</vt:lpstr>
      <vt:lpstr>Презентация PowerPoint</vt:lpstr>
      <vt:lpstr>Піва ў Беларусі</vt:lpstr>
      <vt:lpstr>Піва ў Беларусі</vt:lpstr>
      <vt:lpstr>Піва ў Беларусі</vt:lpstr>
      <vt:lpstr>Презентация PowerPoint</vt:lpstr>
      <vt:lpstr>Піва ў Беларусі</vt:lpstr>
      <vt:lpstr>Піва ў Беларусі</vt:lpstr>
      <vt:lpstr>Піва ў Беларусі</vt:lpstr>
      <vt:lpstr>Презентация PowerPoint</vt:lpstr>
      <vt:lpstr>Піва ў Беларусі</vt:lpstr>
      <vt:lpstr>Презентация PowerPoint</vt:lpstr>
      <vt:lpstr>Піва ў Беларусі</vt:lpstr>
      <vt:lpstr>Піва ў Беларусі</vt:lpstr>
      <vt:lpstr>Презентация PowerPoint</vt:lpstr>
      <vt:lpstr>Піва ў Беларусі</vt:lpstr>
      <vt:lpstr>Піва ў Беларусі</vt:lpstr>
      <vt:lpstr>Презентация PowerPoint</vt:lpstr>
      <vt:lpstr>Піва і беларуская мова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Піва</dc:title>
  <dc:creator>Kasia</dc:creator>
  <cp:lastModifiedBy>Kasia</cp:lastModifiedBy>
  <cp:revision>1</cp:revision>
  <dcterms:modified xsi:type="dcterms:W3CDTF">2017-02-18T20:50:05Z</dcterms:modified>
</cp:coreProperties>
</file>