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63" r:id="rId4"/>
    <p:sldId id="282" r:id="rId5"/>
    <p:sldId id="264" r:id="rId6"/>
    <p:sldId id="283" r:id="rId7"/>
    <p:sldId id="265" r:id="rId8"/>
    <p:sldId id="284" r:id="rId9"/>
    <p:sldId id="266" r:id="rId10"/>
    <p:sldId id="285" r:id="rId11"/>
    <p:sldId id="267" r:id="rId12"/>
    <p:sldId id="286" r:id="rId13"/>
    <p:sldId id="268" r:id="rId14"/>
    <p:sldId id="287" r:id="rId15"/>
    <p:sldId id="269" r:id="rId16"/>
    <p:sldId id="288" r:id="rId17"/>
    <p:sldId id="270" r:id="rId18"/>
    <p:sldId id="289" r:id="rId19"/>
    <p:sldId id="271" r:id="rId20"/>
    <p:sldId id="290" r:id="rId21"/>
    <p:sldId id="272" r:id="rId22"/>
    <p:sldId id="291" r:id="rId23"/>
    <p:sldId id="273" r:id="rId24"/>
    <p:sldId id="292" r:id="rId25"/>
    <p:sldId id="274" r:id="rId26"/>
    <p:sldId id="293" r:id="rId27"/>
    <p:sldId id="275" r:id="rId28"/>
    <p:sldId id="294" r:id="rId29"/>
    <p:sldId id="276" r:id="rId30"/>
    <p:sldId id="295" r:id="rId31"/>
    <p:sldId id="277" r:id="rId32"/>
    <p:sldId id="296" r:id="rId33"/>
    <p:sldId id="278" r:id="rId34"/>
    <p:sldId id="297" r:id="rId35"/>
    <p:sldId id="279" r:id="rId36"/>
    <p:sldId id="298" r:id="rId37"/>
    <p:sldId id="299" r:id="rId38"/>
    <p:sldId id="300" r:id="rId39"/>
    <p:sldId id="301" r:id="rId40"/>
    <p:sldId id="302" r:id="rId41"/>
    <p:sldId id="30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98" autoAdjust="0"/>
  </p:normalViewPr>
  <p:slideViewPr>
    <p:cSldViewPr>
      <p:cViewPr varScale="1">
        <p:scale>
          <a:sx n="70" d="100"/>
          <a:sy n="70" d="100"/>
        </p:scale>
        <p:origin x="-11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e-BY" dirty="0" smtClean="0"/>
              <a:t>Алеся Аўласевіч</a:t>
            </a:r>
            <a:br>
              <a:rPr lang="be-BY" dirty="0" smtClean="0"/>
            </a:br>
            <a:r>
              <a:rPr lang="be-BY" dirty="0" smtClean="0"/>
              <a:t>г. Гомель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e-BY" dirty="0" smtClean="0"/>
              <a:t>Смачна есці!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132856"/>
            <a:ext cx="48798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Крупнік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283867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up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001024" cy="5940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772816"/>
            <a:ext cx="47676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Капуста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01713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VYaxFecs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382259"/>
            <a:ext cx="5591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Цвікленя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515801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KCCQVCF8q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556792"/>
            <a:ext cx="3775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Зразы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646298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KD-YpmHq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8026429" cy="60198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060848"/>
            <a:ext cx="22397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Юц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247381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vinoj-farshirovannij-zheludok-s-grechkoj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290"/>
            <a:ext cx="7929618" cy="59472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54248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Калатуха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78623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772816"/>
            <a:ext cx="38170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Суфле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329449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x3_X_lV5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628800"/>
            <a:ext cx="57663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Мазагран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995512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qL4aXMTp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88840"/>
            <a:ext cx="54681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Саладуха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279671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zhno_li_pit_kis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214290"/>
            <a:ext cx="7858179" cy="58936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00808"/>
            <a:ext cx="3538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Узвар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384446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YpR7L_CP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2"/>
            <a:ext cx="8858280" cy="57401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060848"/>
            <a:ext cx="64572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Патэльнікі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7929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8143900" cy="6107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132856"/>
            <a:ext cx="27061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Жур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784651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у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001056" cy="600079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132856"/>
            <a:ext cx="34740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Камы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194153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060848"/>
            <a:ext cx="65758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Пражаніна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007353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132856"/>
            <a:ext cx="46602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Збіцень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946749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3.02.14\Pictures\foto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9" y="332656"/>
            <a:ext cx="8783129" cy="58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03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772816"/>
            <a:ext cx="49023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Шупеня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340677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3.02.14\Pictures\sup_gorohovii_v_multivarke-53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8063844" cy="65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8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68760"/>
            <a:ext cx="64636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Квашаніна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9471994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916832"/>
            <a:ext cx="75761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Дзьмухаўцы </a:t>
            </a:r>
          </a:p>
          <a:p>
            <a:r>
              <a:rPr lang="be-BY" sz="9600" dirty="0" smtClean="0"/>
              <a:t>з мёдам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350020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3.02.14\Pictures\WzabLYBv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246865" cy="618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1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oJpdgNak8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01122" cy="5967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539073"/>
            <a:ext cx="7653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Вантрабянка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23969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7905773" cy="59293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628800"/>
            <a:ext cx="54457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9600" dirty="0" smtClean="0"/>
              <a:t>Цурцюха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87278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8715436" cy="580177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306</TotalTime>
  <Words>27</Words>
  <Application>Microsoft Office PowerPoint</Application>
  <PresentationFormat>Экран (4:3)</PresentationFormat>
  <Paragraphs>23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Официальная</vt:lpstr>
      <vt:lpstr>Смачна есці!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Смачна есці!</dc:title>
  <dc:creator>yauhen</dc:creator>
  <cp:lastModifiedBy>vi</cp:lastModifiedBy>
  <cp:revision>29</cp:revision>
  <dcterms:created xsi:type="dcterms:W3CDTF">2016-09-28T18:04:10Z</dcterms:created>
  <dcterms:modified xsi:type="dcterms:W3CDTF">2016-12-14T23:41:46Z</dcterms:modified>
</cp:coreProperties>
</file>