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422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2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4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9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4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0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3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5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0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C4D3-98D1-4B6F-98EC-7C3D0D30F9F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3D7C-F103-451F-BC6C-45AF7BD9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5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e-BY" sz="20000" b="1" dirty="0" smtClean="0"/>
              <a:t>КОЛА</a:t>
            </a:r>
            <a:endParaRPr lang="ru-RU" sz="20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e-BY" sz="8800" dirty="0" smtClean="0"/>
              <a:t>І ПЕРШАЕ, ШТО ВЫДАЕ  ГУГЛ…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73732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18" y="380246"/>
            <a:ext cx="11362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7. Кола </a:t>
            </a:r>
            <a:r>
              <a:rPr lang="ru-RU" sz="6000" dirty="0" err="1"/>
              <a:t>сяброў</a:t>
            </a:r>
            <a:r>
              <a:rPr lang="ru-RU" sz="6000" dirty="0"/>
              <a:t>. Кола </a:t>
            </a:r>
            <a:r>
              <a:rPr lang="ru-RU" sz="6000" dirty="0" err="1" smtClean="0"/>
              <a:t>знаёмых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81" y="1526142"/>
            <a:ext cx="7912044" cy="5331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780" y="2987643"/>
            <a:ext cx="2797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/>
              <a:t>ПЕРАНОСНЫ СЭНС: </a:t>
            </a:r>
          </a:p>
          <a:p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/>
              <a:t>людзей</a:t>
            </a:r>
            <a:r>
              <a:rPr lang="ru-RU" sz="2400" dirty="0"/>
              <a:t>, </a:t>
            </a:r>
            <a:r>
              <a:rPr lang="ru-RU" sz="2400" dirty="0" err="1"/>
              <a:t>аб'яднаных</a:t>
            </a:r>
            <a:r>
              <a:rPr lang="ru-RU" sz="2400" dirty="0"/>
              <a:t> </a:t>
            </a:r>
            <a:r>
              <a:rPr lang="ru-RU" sz="2400" dirty="0" err="1" smtClean="0"/>
              <a:t>якімі-небудзь</a:t>
            </a:r>
            <a:r>
              <a:rPr lang="ru-RU" sz="2400" dirty="0" smtClean="0"/>
              <a:t> </a:t>
            </a:r>
            <a:r>
              <a:rPr lang="ru-RU" sz="2400" dirty="0" err="1" smtClean="0"/>
              <a:t>сувязямі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835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85" y="371192"/>
            <a:ext cx="107645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8. </a:t>
            </a:r>
            <a:r>
              <a:rPr lang="ru-RU" sz="6000" dirty="0" err="1"/>
              <a:t>Навуковыя</a:t>
            </a:r>
            <a:r>
              <a:rPr lang="ru-RU" sz="6000" dirty="0"/>
              <a:t> колы. Колы </a:t>
            </a:r>
            <a:r>
              <a:rPr lang="ru-RU" sz="6000" dirty="0" err="1" smtClean="0"/>
              <a:t>інтэлігенцыі</a:t>
            </a:r>
            <a:r>
              <a:rPr lang="ru-RU" sz="6000" dirty="0"/>
              <a:t>. </a:t>
            </a:r>
            <a:r>
              <a:rPr lang="ru-RU" sz="6000" dirty="0" err="1"/>
              <a:t>Рэакцыйныя</a:t>
            </a:r>
            <a:r>
              <a:rPr lang="ru-RU" sz="6000" dirty="0"/>
              <a:t> колы.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22" y="2675157"/>
            <a:ext cx="5721088" cy="3807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8740" y="5281952"/>
            <a:ext cx="413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dirty="0" smtClean="0"/>
              <a:t>ПЕРАНОСНЫ СЭНС, мн.лік: грамадзкія, прафесійныя групоўкі </a:t>
            </a:r>
            <a:r>
              <a:rPr lang="be-BY" sz="2400" dirty="0" smtClean="0"/>
              <a:t>людзей.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560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368" y="470780"/>
            <a:ext cx="10176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 9. </a:t>
            </a:r>
            <a:r>
              <a:rPr lang="ru-RU" sz="6000" dirty="0" err="1"/>
              <a:t>Карагодны</a:t>
            </a:r>
            <a:r>
              <a:rPr lang="ru-RU" sz="6000" dirty="0"/>
              <a:t> народны танец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132" y="1486443"/>
            <a:ext cx="7948565" cy="52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67446" cy="6962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0780" y="398352"/>
            <a:ext cx="1128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000" dirty="0" smtClean="0"/>
              <a:t>А пры чым тут кола?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56" y="1414015"/>
            <a:ext cx="8035617" cy="5351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780" y="6027003"/>
            <a:ext cx="177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circus – </a:t>
            </a:r>
            <a:r>
              <a:rPr lang="be-BY" sz="2400" dirty="0" smtClean="0"/>
              <a:t>кола!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127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0" y="362139"/>
            <a:ext cx="107736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dirty="0"/>
              <a:t>М</a:t>
            </a:r>
            <a:r>
              <a:rPr lang="be-BY" sz="4000" dirty="0" smtClean="0"/>
              <a:t>ы </a:t>
            </a:r>
            <a:r>
              <a:rPr lang="be-BY" sz="4000" dirty="0" smtClean="0"/>
              <a:t>кажам:</a:t>
            </a:r>
          </a:p>
          <a:p>
            <a:endParaRPr lang="be-BY" sz="4000" dirty="0"/>
          </a:p>
          <a:p>
            <a:r>
              <a:rPr lang="ru-RU" sz="4000" dirty="0"/>
              <a:t> </a:t>
            </a:r>
            <a:r>
              <a:rPr lang="ru-RU" sz="7200" b="1" dirty="0" err="1">
                <a:solidFill>
                  <a:srgbClr val="FF0000"/>
                </a:solidFill>
              </a:rPr>
              <a:t>Зачараванае</a:t>
            </a: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>кола</a:t>
            </a:r>
            <a:r>
              <a:rPr lang="ru-RU" sz="4000" dirty="0" smtClean="0"/>
              <a:t> </a:t>
            </a:r>
            <a:endParaRPr lang="ru-RU" sz="4000" dirty="0" smtClean="0"/>
          </a:p>
          <a:p>
            <a:r>
              <a:rPr lang="ru-RU" sz="4000" dirty="0" smtClean="0"/>
              <a:t>а</a:t>
            </a:r>
            <a:r>
              <a:rPr lang="ru-RU" sz="4000" dirty="0"/>
              <a:t>) </a:t>
            </a:r>
            <a:r>
              <a:rPr lang="ru-RU" sz="4000" dirty="0" err="1"/>
              <a:t>пра</a:t>
            </a:r>
            <a:r>
              <a:rPr lang="ru-RU" sz="4000" dirty="0"/>
              <a:t> </a:t>
            </a:r>
            <a:r>
              <a:rPr lang="ru-RU" sz="4000" dirty="0" err="1"/>
              <a:t>такі</a:t>
            </a:r>
            <a:r>
              <a:rPr lang="ru-RU" sz="4000" dirty="0"/>
              <a:t> </a:t>
            </a:r>
            <a:r>
              <a:rPr lang="ru-RU" sz="4000" dirty="0" err="1"/>
              <a:t>збег</a:t>
            </a:r>
            <a:r>
              <a:rPr lang="ru-RU" sz="4000" dirty="0"/>
              <a:t> </a:t>
            </a:r>
            <a:r>
              <a:rPr lang="ru-RU" sz="4000" dirty="0" err="1" smtClean="0"/>
              <a:t>абставіна</a:t>
            </a:r>
            <a:r>
              <a:rPr lang="be-BY" sz="4000" dirty="0" smtClean="0"/>
              <a:t>ў</a:t>
            </a:r>
            <a:r>
              <a:rPr lang="ru-RU" sz="4000" dirty="0" smtClean="0"/>
              <a:t>, </a:t>
            </a:r>
            <a:r>
              <a:rPr lang="ru-RU" sz="4000" dirty="0"/>
              <a:t>з </a:t>
            </a:r>
            <a:r>
              <a:rPr lang="ru-RU" sz="4000" dirty="0" err="1"/>
              <a:t>якога</a:t>
            </a:r>
            <a:r>
              <a:rPr lang="ru-RU" sz="4000" dirty="0"/>
              <a:t> </a:t>
            </a:r>
            <a:r>
              <a:rPr lang="ru-RU" sz="4000" dirty="0" err="1"/>
              <a:t>цяжка</a:t>
            </a:r>
            <a:r>
              <a:rPr lang="ru-RU" sz="4000" dirty="0"/>
              <a:t> </a:t>
            </a:r>
            <a:r>
              <a:rPr lang="ru-RU" sz="4000" dirty="0" err="1"/>
              <a:t>знайсці</a:t>
            </a:r>
            <a:r>
              <a:rPr lang="ru-RU" sz="4000" dirty="0"/>
              <a:t> </a:t>
            </a:r>
            <a:r>
              <a:rPr lang="ru-RU" sz="4000" dirty="0" err="1"/>
              <a:t>выйсце</a:t>
            </a:r>
            <a:r>
              <a:rPr lang="ru-RU" sz="4000" dirty="0"/>
              <a:t>; </a:t>
            </a:r>
            <a:endParaRPr lang="ru-RU" sz="4000" dirty="0" smtClean="0"/>
          </a:p>
          <a:p>
            <a:r>
              <a:rPr lang="ru-RU" sz="4000" dirty="0" smtClean="0"/>
              <a:t>б</a:t>
            </a:r>
            <a:r>
              <a:rPr lang="ru-RU" sz="4000" dirty="0"/>
              <a:t>) </a:t>
            </a:r>
            <a:r>
              <a:rPr lang="ru-RU" sz="4000" dirty="0" err="1" smtClean="0"/>
              <a:t>пра</a:t>
            </a:r>
            <a:r>
              <a:rPr lang="ru-RU" sz="4000" dirty="0" smtClean="0"/>
              <a:t> </a:t>
            </a:r>
            <a:r>
              <a:rPr lang="ru-RU" sz="4000" dirty="0" err="1" smtClean="0"/>
              <a:t>лагічную</a:t>
            </a:r>
            <a:r>
              <a:rPr lang="ru-RU" sz="4000" dirty="0" smtClean="0"/>
              <a:t> </a:t>
            </a:r>
            <a:r>
              <a:rPr lang="ru-RU" sz="4000" dirty="0" err="1" smtClean="0"/>
              <a:t>памылку</a:t>
            </a:r>
            <a:r>
              <a:rPr lang="ru-RU" sz="4000" dirty="0" smtClean="0"/>
              <a:t>, </a:t>
            </a:r>
            <a:r>
              <a:rPr lang="ru-RU" sz="4000" dirty="0"/>
              <a:t>якая </a:t>
            </a:r>
            <a:r>
              <a:rPr lang="ru-RU" sz="4000" dirty="0" err="1"/>
              <a:t>заключаецца</a:t>
            </a:r>
            <a:r>
              <a:rPr lang="ru-RU" sz="4000" dirty="0"/>
              <a:t> ў </a:t>
            </a:r>
            <a:r>
              <a:rPr lang="ru-RU" sz="4000" dirty="0" err="1"/>
              <a:t>тым</a:t>
            </a:r>
            <a:r>
              <a:rPr lang="ru-RU" sz="4000" dirty="0"/>
              <a:t>, </a:t>
            </a:r>
            <a:r>
              <a:rPr lang="ru-RU" sz="4000" dirty="0" err="1"/>
              <a:t>што</a:t>
            </a:r>
            <a:r>
              <a:rPr lang="ru-RU" sz="4000" dirty="0"/>
              <a:t> </a:t>
            </a:r>
            <a:r>
              <a:rPr lang="ru-RU" sz="4000" dirty="0" err="1" smtClean="0"/>
              <a:t>першае</a:t>
            </a:r>
            <a:r>
              <a:rPr lang="ru-RU" sz="4000" dirty="0" smtClean="0"/>
              <a:t> </a:t>
            </a:r>
            <a:r>
              <a:rPr lang="ru-RU" sz="4000" dirty="0" err="1"/>
              <a:t>палажэнне</a:t>
            </a:r>
            <a:r>
              <a:rPr lang="ru-RU" sz="4000" dirty="0"/>
              <a:t> </a:t>
            </a:r>
            <a:r>
              <a:rPr lang="ru-RU" sz="4000" dirty="0" err="1"/>
              <a:t>даказваецца</a:t>
            </a:r>
            <a:r>
              <a:rPr lang="ru-RU" sz="4000" dirty="0"/>
              <a:t> </a:t>
            </a:r>
            <a:r>
              <a:rPr lang="ru-RU" sz="4000" dirty="0" err="1"/>
              <a:t>праз</a:t>
            </a:r>
            <a:r>
              <a:rPr lang="ru-RU" sz="4000" dirty="0"/>
              <a:t> другое, </a:t>
            </a:r>
            <a:r>
              <a:rPr lang="ru-RU" sz="4000" dirty="0" err="1"/>
              <a:t>якое</a:t>
            </a:r>
            <a:r>
              <a:rPr lang="ru-RU" sz="4000" dirty="0"/>
              <a:t> само </a:t>
            </a:r>
            <a:r>
              <a:rPr lang="ru-RU" sz="4000" dirty="0" err="1"/>
              <a:t>павінна</a:t>
            </a:r>
            <a:r>
              <a:rPr lang="ru-RU" sz="4000" dirty="0"/>
              <a:t> </a:t>
            </a:r>
            <a:r>
              <a:rPr lang="ru-RU" sz="4000" dirty="0" err="1"/>
              <a:t>быць</a:t>
            </a:r>
            <a:r>
              <a:rPr lang="ru-RU" sz="4000" dirty="0"/>
              <a:t> </a:t>
            </a:r>
            <a:r>
              <a:rPr lang="ru-RU" sz="4000" dirty="0" err="1"/>
              <a:t>даказана</a:t>
            </a:r>
            <a:r>
              <a:rPr lang="ru-RU" sz="4000" dirty="0"/>
              <a:t> </a:t>
            </a:r>
            <a:r>
              <a:rPr lang="ru-RU" sz="4000" dirty="0" err="1"/>
              <a:t>праз</a:t>
            </a:r>
            <a:r>
              <a:rPr lang="ru-RU" sz="4000" dirty="0"/>
              <a:t> </a:t>
            </a:r>
            <a:r>
              <a:rPr lang="ru-RU" sz="4000" dirty="0" err="1" smtClean="0"/>
              <a:t>першае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1365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02" y="298764"/>
            <a:ext cx="114164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smtClean="0"/>
              <a:t>Мы </a:t>
            </a:r>
            <a:r>
              <a:rPr lang="be-BY" sz="4000" dirty="0" smtClean="0"/>
              <a:t>гаворым:</a:t>
            </a:r>
          </a:p>
          <a:p>
            <a:endParaRPr lang="be-BY" sz="4000" dirty="0"/>
          </a:p>
          <a:p>
            <a:r>
              <a:rPr lang="ru-RU" sz="4800" b="1" dirty="0" err="1">
                <a:solidFill>
                  <a:srgbClr val="FF0000"/>
                </a:solidFill>
              </a:rPr>
              <a:t>Крывое</a:t>
            </a:r>
            <a:r>
              <a:rPr lang="ru-RU" sz="4800" b="1" dirty="0">
                <a:solidFill>
                  <a:srgbClr val="FF0000"/>
                </a:solidFill>
              </a:rPr>
              <a:t> кола </a:t>
            </a:r>
            <a:r>
              <a:rPr lang="ru-RU" sz="4000" dirty="0"/>
              <a:t>— </a:t>
            </a:r>
            <a:endParaRPr lang="ru-RU" sz="4000" dirty="0" smtClean="0"/>
          </a:p>
          <a:p>
            <a:pPr algn="r"/>
            <a:r>
              <a:rPr lang="ru-RU" sz="4000" dirty="0" err="1" smtClean="0"/>
              <a:t>пра</a:t>
            </a:r>
            <a:r>
              <a:rPr lang="ru-RU" sz="4000" dirty="0" smtClean="0"/>
              <a:t> </a:t>
            </a:r>
            <a:r>
              <a:rPr lang="ru-RU" sz="4000" dirty="0" err="1"/>
              <a:t>ўпартага</a:t>
            </a:r>
            <a:r>
              <a:rPr lang="ru-RU" sz="4000" dirty="0"/>
              <a:t>, </a:t>
            </a:r>
            <a:r>
              <a:rPr lang="ru-RU" sz="4000" dirty="0" err="1"/>
              <a:t>капрызнага</a:t>
            </a:r>
            <a:r>
              <a:rPr lang="ru-RU" sz="4000" dirty="0"/>
              <a:t> </a:t>
            </a:r>
            <a:r>
              <a:rPr lang="ru-RU" sz="4000" dirty="0" err="1"/>
              <a:t>чалавека</a:t>
            </a:r>
            <a:r>
              <a:rPr lang="ru-RU" sz="4000" dirty="0"/>
              <a:t>.</a:t>
            </a:r>
          </a:p>
          <a:p>
            <a:r>
              <a:rPr lang="ru-RU" sz="4000" dirty="0"/>
              <a:t>    </a:t>
            </a:r>
            <a:r>
              <a:rPr lang="ru-RU" sz="4800" b="1" dirty="0" err="1">
                <a:solidFill>
                  <a:srgbClr val="FF0000"/>
                </a:solidFill>
              </a:rPr>
              <a:t>Ні</a:t>
            </a:r>
            <a:r>
              <a:rPr lang="ru-RU" sz="4800" b="1" dirty="0">
                <a:solidFill>
                  <a:srgbClr val="FF0000"/>
                </a:solidFill>
              </a:rPr>
              <a:t> ў кола </a:t>
            </a:r>
            <a:r>
              <a:rPr lang="ru-RU" sz="4800" b="1" dirty="0" err="1">
                <a:solidFill>
                  <a:srgbClr val="FF0000"/>
                </a:solidFill>
              </a:rPr>
              <a:t>ні</a:t>
            </a:r>
            <a:r>
              <a:rPr lang="ru-RU" sz="4800" b="1" dirty="0">
                <a:solidFill>
                  <a:srgbClr val="FF0000"/>
                </a:solidFill>
              </a:rPr>
              <a:t> ў мяла </a:t>
            </a:r>
            <a:r>
              <a:rPr lang="ru-RU" sz="4000" dirty="0"/>
              <a:t>— </a:t>
            </a:r>
            <a:endParaRPr lang="ru-RU" sz="4000" dirty="0" smtClean="0"/>
          </a:p>
          <a:p>
            <a:pPr algn="r"/>
            <a:r>
              <a:rPr lang="ru-RU" sz="4000" dirty="0" err="1" smtClean="0"/>
              <a:t>пра</a:t>
            </a:r>
            <a:r>
              <a:rPr lang="ru-RU" sz="4000" dirty="0" smtClean="0"/>
              <a:t> </a:t>
            </a:r>
            <a:r>
              <a:rPr lang="ru-RU" sz="4000" dirty="0" err="1"/>
              <a:t>няўмелага</a:t>
            </a:r>
            <a:r>
              <a:rPr lang="ru-RU" sz="4000" dirty="0"/>
              <a:t>, </a:t>
            </a:r>
            <a:r>
              <a:rPr lang="ru-RU" sz="4000" dirty="0" err="1"/>
              <a:t>няздатнага</a:t>
            </a:r>
            <a:r>
              <a:rPr lang="ru-RU" sz="4000" dirty="0"/>
              <a:t> </a:t>
            </a:r>
            <a:r>
              <a:rPr lang="ru-RU" sz="4000" dirty="0" err="1"/>
              <a:t>чалавека</a:t>
            </a:r>
            <a:r>
              <a:rPr lang="ru-RU" sz="4000" dirty="0" smtClean="0"/>
              <a:t>.</a:t>
            </a:r>
            <a:endParaRPr lang="ru-RU" sz="4000" dirty="0"/>
          </a:p>
          <a:p>
            <a:r>
              <a:rPr lang="ru-RU" sz="4000" dirty="0"/>
              <a:t>    </a:t>
            </a:r>
            <a:r>
              <a:rPr lang="ru-RU" sz="4800" b="1" dirty="0" err="1">
                <a:solidFill>
                  <a:srgbClr val="FF0000"/>
                </a:solidFill>
              </a:rPr>
              <a:t>Пятае</a:t>
            </a:r>
            <a:r>
              <a:rPr lang="ru-RU" sz="4800" b="1" dirty="0">
                <a:solidFill>
                  <a:srgbClr val="FF0000"/>
                </a:solidFill>
              </a:rPr>
              <a:t> кола ў возе </a:t>
            </a:r>
            <a:r>
              <a:rPr lang="ru-RU" sz="4000" dirty="0"/>
              <a:t>— </a:t>
            </a:r>
            <a:endParaRPr lang="ru-RU" sz="4000" dirty="0" smtClean="0"/>
          </a:p>
          <a:p>
            <a:pPr algn="r"/>
            <a:r>
              <a:rPr lang="ru-RU" sz="4000" dirty="0" err="1" smtClean="0"/>
              <a:t>пра</a:t>
            </a:r>
            <a:r>
              <a:rPr lang="ru-RU" sz="4000" dirty="0" smtClean="0"/>
              <a:t> </a:t>
            </a:r>
            <a:r>
              <a:rPr lang="ru-RU" sz="4000" dirty="0" err="1" smtClean="0"/>
              <a:t>штосьці</a:t>
            </a:r>
            <a:r>
              <a:rPr lang="ru-RU" sz="4000" dirty="0" smtClean="0"/>
              <a:t> </a:t>
            </a:r>
            <a:r>
              <a:rPr lang="ru-RU" sz="4000" dirty="0" err="1"/>
              <a:t>зусім</a:t>
            </a:r>
            <a:r>
              <a:rPr lang="ru-RU" sz="4000" dirty="0"/>
              <a:t> </a:t>
            </a:r>
            <a:r>
              <a:rPr lang="ru-RU" sz="4000" dirty="0" err="1"/>
              <a:t>непатрэбнае</a:t>
            </a:r>
            <a:r>
              <a:rPr lang="ru-RU" sz="4000" dirty="0"/>
              <a:t>, </a:t>
            </a:r>
            <a:r>
              <a:rPr lang="ru-RU" sz="4000" dirty="0" err="1"/>
              <a:t>лішняе</a:t>
            </a:r>
            <a:r>
              <a:rPr lang="ru-RU" sz="40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8851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3273" y="-1614159"/>
            <a:ext cx="9585358" cy="7987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9116" y="-1614159"/>
            <a:ext cx="49612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dirty="0" smtClean="0"/>
              <a:t>АЛЕ Ж ВЫ ТАКОЕ НЕ </a:t>
            </a:r>
            <a:r>
              <a:rPr lang="be-BY" sz="9600" dirty="0" smtClean="0"/>
              <a:t>П’ЯЦЕ</a:t>
            </a:r>
            <a:r>
              <a:rPr lang="be-BY" sz="9600" dirty="0" smtClean="0"/>
              <a:t>?!?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-63374" y="959667"/>
            <a:ext cx="172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Такія вось АМОНІМЫ!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0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170" y="579422"/>
            <a:ext cx="10375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1. </a:t>
            </a:r>
            <a:r>
              <a:rPr lang="ru-RU" sz="6000" dirty="0" err="1"/>
              <a:t>Суцэльны</a:t>
            </a:r>
            <a:r>
              <a:rPr lang="ru-RU" sz="6000" dirty="0"/>
              <a:t> </a:t>
            </a:r>
            <a:r>
              <a:rPr lang="ru-RU" sz="6000" dirty="0" err="1"/>
              <a:t>або</a:t>
            </a:r>
            <a:r>
              <a:rPr lang="ru-RU" sz="6000" dirty="0"/>
              <a:t> </a:t>
            </a:r>
            <a:r>
              <a:rPr lang="ru-RU" sz="6000" dirty="0" err="1"/>
              <a:t>са</a:t>
            </a:r>
            <a:r>
              <a:rPr lang="ru-RU" sz="6000" dirty="0"/>
              <a:t> </a:t>
            </a:r>
            <a:r>
              <a:rPr lang="ru-RU" sz="6000" dirty="0" err="1"/>
              <a:t>спіцамі</a:t>
            </a:r>
            <a:r>
              <a:rPr lang="ru-RU" sz="6000" dirty="0"/>
              <a:t> круг, </a:t>
            </a:r>
            <a:r>
              <a:rPr lang="ru-RU" sz="6000" dirty="0" err="1"/>
              <a:t>які</a:t>
            </a:r>
            <a:r>
              <a:rPr lang="ru-RU" sz="6000" dirty="0"/>
              <a:t> </a:t>
            </a:r>
            <a:r>
              <a:rPr lang="ru-RU" sz="6000" dirty="0" err="1"/>
              <a:t>круціцца</a:t>
            </a:r>
            <a:r>
              <a:rPr lang="ru-RU" sz="6000" dirty="0"/>
              <a:t> на </a:t>
            </a:r>
            <a:r>
              <a:rPr lang="ru-RU" sz="6000" dirty="0" err="1"/>
              <a:t>восі</a:t>
            </a:r>
            <a:r>
              <a:rPr lang="ru-RU" sz="6000" dirty="0"/>
              <a:t> і </a:t>
            </a:r>
            <a:r>
              <a:rPr lang="ru-RU" sz="6000" dirty="0" err="1"/>
              <a:t>забяспечвае</a:t>
            </a:r>
            <a:r>
              <a:rPr lang="ru-RU" sz="6000" dirty="0"/>
              <a:t> </a:t>
            </a:r>
            <a:r>
              <a:rPr lang="ru-RU" sz="6000" dirty="0" err="1"/>
              <a:t>рух</a:t>
            </a:r>
            <a:r>
              <a:rPr lang="ru-RU" sz="6000" dirty="0"/>
              <a:t> </a:t>
            </a:r>
            <a:r>
              <a:rPr lang="ru-RU" sz="6000" dirty="0" err="1"/>
              <a:t>сродкаў</a:t>
            </a:r>
            <a:r>
              <a:rPr lang="ru-RU" sz="6000" dirty="0"/>
              <a:t> </a:t>
            </a:r>
            <a:r>
              <a:rPr lang="ru-RU" sz="6000" dirty="0" err="1" smtClean="0"/>
              <a:t>перамяшчэння</a:t>
            </a:r>
            <a:r>
              <a:rPr lang="ru-RU" sz="6000" dirty="0" smtClean="0"/>
              <a:t>. 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0" y="4268661"/>
            <a:ext cx="2171700" cy="2105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997" y="4060432"/>
            <a:ext cx="1427283" cy="22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2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849" y="172016"/>
            <a:ext cx="10791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2. </a:t>
            </a:r>
            <a:r>
              <a:rPr lang="ru-RU" sz="6000" dirty="0" err="1"/>
              <a:t>Дэталь</a:t>
            </a:r>
            <a:r>
              <a:rPr lang="ru-RU" sz="6000" dirty="0"/>
              <a:t> </a:t>
            </a:r>
            <a:r>
              <a:rPr lang="ru-RU" sz="6000" dirty="0" err="1"/>
              <a:t>механізма</a:t>
            </a:r>
            <a:r>
              <a:rPr lang="ru-RU" sz="6000" dirty="0"/>
              <a:t> </a:t>
            </a:r>
            <a:r>
              <a:rPr lang="ru-RU" sz="6000" dirty="0" err="1"/>
              <a:t>або</a:t>
            </a:r>
            <a:r>
              <a:rPr lang="ru-RU" sz="6000" dirty="0"/>
              <a:t> </a:t>
            </a:r>
            <a:r>
              <a:rPr lang="ru-RU" sz="6000" dirty="0" err="1"/>
              <a:t>машыны</a:t>
            </a:r>
            <a:r>
              <a:rPr lang="ru-RU" sz="6000" dirty="0"/>
              <a:t> ў </a:t>
            </a:r>
            <a:r>
              <a:rPr lang="ru-RU" sz="6000" dirty="0" err="1"/>
              <a:t>выглядзе</a:t>
            </a:r>
            <a:r>
              <a:rPr lang="ru-RU" sz="6000" dirty="0"/>
              <a:t> круга для </a:t>
            </a:r>
            <a:r>
              <a:rPr lang="ru-RU" sz="6000" dirty="0" err="1"/>
              <a:t>перадачы</a:t>
            </a:r>
            <a:r>
              <a:rPr lang="ru-RU" sz="6000" dirty="0"/>
              <a:t> </a:t>
            </a:r>
            <a:r>
              <a:rPr lang="ru-RU" sz="6000" dirty="0" err="1"/>
              <a:t>або</a:t>
            </a:r>
            <a:r>
              <a:rPr lang="ru-RU" sz="6000" dirty="0"/>
              <a:t> </a:t>
            </a:r>
            <a:r>
              <a:rPr lang="ru-RU" sz="6000" dirty="0" err="1"/>
              <a:t>рэгулявання</a:t>
            </a:r>
            <a:r>
              <a:rPr lang="ru-RU" sz="6000" dirty="0"/>
              <a:t> </a:t>
            </a:r>
            <a:r>
              <a:rPr lang="ru-RU" sz="6000" dirty="0" err="1"/>
              <a:t>руху</a:t>
            </a:r>
            <a:r>
              <a:rPr lang="ru-RU" sz="60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1" y="3348273"/>
            <a:ext cx="3197381" cy="3197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430" y="334827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8" y="711452"/>
            <a:ext cx="447675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925" y="-244443"/>
            <a:ext cx="11307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600" b="1" dirty="0" smtClean="0"/>
              <a:t>Т</a:t>
            </a:r>
            <a:r>
              <a:rPr lang="be-BY" sz="6600" b="1" dirty="0" smtClean="0"/>
              <a:t>ата</a:t>
            </a:r>
            <a:r>
              <a:rPr lang="be-BY" sz="6600" b="1" dirty="0" smtClean="0"/>
              <a:t>, што гэта за кола?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747" y="711452"/>
            <a:ext cx="4171950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668" y="2982836"/>
            <a:ext cx="3534718" cy="380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3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9" y="316871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3. </a:t>
            </a:r>
            <a:r>
              <a:rPr lang="ru-RU" sz="6000" dirty="0" err="1"/>
              <a:t>Пра</a:t>
            </a:r>
            <a:r>
              <a:rPr lang="ru-RU" sz="6000" dirty="0"/>
              <a:t> </a:t>
            </a:r>
            <a:r>
              <a:rPr lang="ru-RU" sz="6000" dirty="0" err="1"/>
              <a:t>ўсё</a:t>
            </a:r>
            <a:r>
              <a:rPr lang="ru-RU" sz="6000" dirty="0"/>
              <a:t>, </a:t>
            </a:r>
            <a:r>
              <a:rPr lang="ru-RU" sz="6000" dirty="0" err="1"/>
              <a:t>што</a:t>
            </a:r>
            <a:r>
              <a:rPr lang="ru-RU" sz="6000" dirty="0"/>
              <a:t> мае форму круга </a:t>
            </a:r>
            <a:r>
              <a:rPr lang="ru-RU" sz="6000" dirty="0" err="1"/>
              <a:t>або</a:t>
            </a:r>
            <a:r>
              <a:rPr lang="ru-RU" sz="6000" dirty="0"/>
              <a:t> </a:t>
            </a:r>
            <a:r>
              <a:rPr lang="ru-RU" sz="6000" dirty="0" err="1"/>
              <a:t>кальца</a:t>
            </a:r>
            <a:r>
              <a:rPr lang="ru-RU" sz="60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" y="3481057"/>
            <a:ext cx="4336610" cy="325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9010" y="4807390"/>
            <a:ext cx="3268301" cy="651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кола </a:t>
            </a:r>
            <a:r>
              <a:rPr lang="ru-RU" sz="4800" b="1" dirty="0" err="1" smtClean="0"/>
              <a:t>святла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91" y="3521797"/>
            <a:ext cx="4780230" cy="32117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0590" y="3576119"/>
            <a:ext cx="4200808" cy="823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кола </a:t>
            </a:r>
            <a:r>
              <a:rPr lang="ru-RU" sz="4800" b="1" dirty="0" err="1" smtClean="0"/>
              <a:t>каўбасы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1733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352" y="715224"/>
            <a:ext cx="11624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4. Тое, </a:t>
            </a:r>
            <a:r>
              <a:rPr lang="ru-RU" sz="6000" dirty="0" err="1"/>
              <a:t>што</a:t>
            </a:r>
            <a:r>
              <a:rPr lang="ru-RU" sz="6000" dirty="0"/>
              <a:t> </a:t>
            </a:r>
            <a:r>
              <a:rPr lang="ru-RU" sz="6000" dirty="0" err="1"/>
              <a:t>акружае</a:t>
            </a:r>
            <a:r>
              <a:rPr lang="ru-RU" sz="6000" dirty="0"/>
              <a:t>, </a:t>
            </a:r>
            <a:r>
              <a:rPr lang="ru-RU" sz="6000" dirty="0" err="1"/>
              <a:t>замыкаецца</a:t>
            </a:r>
            <a:r>
              <a:rPr lang="ru-RU" sz="6000" dirty="0"/>
              <a:t> </a:t>
            </a:r>
            <a:r>
              <a:rPr lang="ru-RU" sz="6000" dirty="0" err="1"/>
              <a:t>вакол</a:t>
            </a:r>
            <a:r>
              <a:rPr lang="ru-RU" sz="6000" dirty="0"/>
              <a:t> </a:t>
            </a:r>
            <a:r>
              <a:rPr lang="ru-RU" sz="6000" dirty="0" err="1" smtClean="0"/>
              <a:t>чаго-небудзь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91" y="3174936"/>
            <a:ext cx="5720986" cy="3569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8863" y="3331675"/>
            <a:ext cx="43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FF0000"/>
                </a:solidFill>
              </a:rPr>
              <a:t>АБСТУПІЦЬ ШЧЫЛЬНЫМ КОЛАМ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657" y="362139"/>
            <a:ext cx="39473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5</a:t>
            </a:r>
            <a:r>
              <a:rPr lang="ru-RU" sz="6000" dirty="0" smtClean="0"/>
              <a:t>. Кола </a:t>
            </a:r>
            <a:r>
              <a:rPr lang="ru-RU" sz="6000" dirty="0" err="1" smtClean="0"/>
              <a:t>пытанняў</a:t>
            </a:r>
            <a:endParaRPr lang="ru-RU" sz="6000" dirty="0" smtClean="0"/>
          </a:p>
          <a:p>
            <a:pPr algn="ctr"/>
            <a:r>
              <a:rPr lang="ru-RU" sz="6000" dirty="0" smtClean="0"/>
              <a:t>Кола </a:t>
            </a:r>
            <a:r>
              <a:rPr lang="ru-RU" sz="6000" dirty="0" err="1" smtClean="0"/>
              <a:t>тэм</a:t>
            </a:r>
            <a:r>
              <a:rPr lang="ru-RU" sz="6000" dirty="0" smtClean="0"/>
              <a:t> </a:t>
            </a:r>
            <a:endParaRPr lang="ru-RU" sz="6000" dirty="0" smtClean="0"/>
          </a:p>
          <a:p>
            <a:pPr algn="ctr"/>
            <a:r>
              <a:rPr lang="ru-RU" sz="6000" dirty="0" smtClean="0"/>
              <a:t>Кола </a:t>
            </a:r>
            <a:r>
              <a:rPr lang="ru-RU" sz="6000" dirty="0" err="1" smtClean="0"/>
              <a:t>праблем</a:t>
            </a:r>
            <a:endParaRPr lang="ru-RU" sz="6000" dirty="0" smtClean="0"/>
          </a:p>
          <a:p>
            <a:pPr algn="ctr"/>
            <a:r>
              <a:rPr lang="ru-RU" sz="2800" dirty="0" smtClean="0"/>
              <a:t>(У ПЕРАНОСНЫМ </a:t>
            </a:r>
            <a:r>
              <a:rPr lang="ru-RU" sz="2800" dirty="0" smtClean="0"/>
              <a:t>СЭНСЕ: </a:t>
            </a:r>
            <a:r>
              <a:rPr lang="ru-RU" sz="2800" dirty="0" err="1" smtClean="0"/>
              <a:t>пералік</a:t>
            </a:r>
            <a:r>
              <a:rPr lang="ru-RU" sz="2800" dirty="0"/>
              <a:t>, </a:t>
            </a:r>
            <a:r>
              <a:rPr lang="ru-RU" sz="2800" dirty="0" err="1"/>
              <a:t>аб'ём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err="1" smtClean="0"/>
              <a:t>чаго-небудзь</a:t>
            </a:r>
            <a:r>
              <a:rPr lang="ru-RU" sz="2800" dirty="0" smtClean="0"/>
              <a:t>)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68" y="-225864"/>
            <a:ext cx="7765216" cy="51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1" y="90535"/>
            <a:ext cx="115974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6. Кола </a:t>
            </a:r>
            <a:r>
              <a:rPr lang="ru-RU" sz="6000" dirty="0" err="1"/>
              <a:t>дзейнасці</a:t>
            </a:r>
            <a:r>
              <a:rPr lang="ru-RU" sz="6000" dirty="0"/>
              <a:t>. Кола </a:t>
            </a:r>
            <a:r>
              <a:rPr lang="ru-RU" sz="6000" dirty="0" err="1"/>
              <a:t>гаспадарчых</a:t>
            </a:r>
            <a:r>
              <a:rPr lang="ru-RU" sz="6000" dirty="0"/>
              <a:t> </a:t>
            </a:r>
            <a:r>
              <a:rPr lang="ru-RU" sz="6000" dirty="0" err="1"/>
              <a:t>спраў</a:t>
            </a:r>
            <a:r>
              <a:rPr lang="ru-RU" sz="6000" dirty="0"/>
              <a:t>. Кола </a:t>
            </a:r>
            <a:r>
              <a:rPr lang="ru-RU" sz="6000" dirty="0" err="1"/>
              <a:t>інтарэсаў</a:t>
            </a:r>
            <a:r>
              <a:rPr lang="ru-RU" sz="6000" dirty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990" y="2122943"/>
            <a:ext cx="5657850" cy="3752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0401" y="2122943"/>
            <a:ext cx="6120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/>
              <a:t>Шкада, што добрая вучоба не ўваходзіць у кола тваіх інтарэсаў. Давядзецца пашырыць кола гаспадарчых спраў!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909" y="6201624"/>
            <a:ext cx="520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/>
              <a:t>ПЕРАНОСНЫ СЭНС: сфера дзейнасці)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6852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283</Words>
  <Application>Microsoft Office PowerPoint</Application>
  <PresentationFormat>Произвольный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КОЛА</dc:title>
  <dc:creator>Mstislav Tereshkov</dc:creator>
  <cp:lastModifiedBy>denis</cp:lastModifiedBy>
  <cp:revision>13</cp:revision>
  <dcterms:created xsi:type="dcterms:W3CDTF">2016-10-23T05:47:02Z</dcterms:created>
  <dcterms:modified xsi:type="dcterms:W3CDTF">2016-10-25T21:23:04Z</dcterms:modified>
</cp:coreProperties>
</file>