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4" r:id="rId5"/>
    <p:sldId id="261" r:id="rId6"/>
    <p:sldId id="265" r:id="rId7"/>
    <p:sldId id="260" r:id="rId8"/>
    <p:sldId id="266" r:id="rId9"/>
    <p:sldId id="267" r:id="rId10"/>
    <p:sldId id="270" r:id="rId11"/>
    <p:sldId id="269" r:id="rId12"/>
    <p:sldId id="259" r:id="rId13"/>
    <p:sldId id="2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8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2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9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1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3451-3D25-4855-87B0-4E7FF63BC836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20B8-7C63-4619-9556-3C474D66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0465" y="65316"/>
            <a:ext cx="102170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9600" b="1" dirty="0" smtClean="0">
                <a:solidFill>
                  <a:srgbClr val="FFFF00"/>
                </a:solidFill>
              </a:rPr>
              <a:t>этыкет</a:t>
            </a:r>
          </a:p>
          <a:p>
            <a:pPr algn="ctr"/>
            <a:r>
              <a:rPr lang="be-BY" sz="9600" b="1" dirty="0" smtClean="0">
                <a:solidFill>
                  <a:srgbClr val="FFFF00"/>
                </a:solidFill>
              </a:rPr>
              <a:t>і традыцыі: АДГАДАЙ, ПРА КАГО ВЯДЗЕЦЦА!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9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3935" y="270588"/>
            <a:ext cx="117472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Прыкмета добрага тону – прыйсці ў госці са сваёй выпіўкай.</a:t>
            </a:r>
          </a:p>
          <a:p>
            <a:r>
              <a:rPr lang="be-BY" sz="4800" b="1" dirty="0" smtClean="0">
                <a:solidFill>
                  <a:schemeClr val="bg1"/>
                </a:solidFill>
              </a:rPr>
              <a:t>На сувенірных картах іх краіна заўсёды ў цэнтры свету.</a:t>
            </a:r>
          </a:p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Яны не разумеюць намёкаў, а кажуць менавіта тое, што думаюць.</a:t>
            </a:r>
          </a:p>
          <a:p>
            <a:r>
              <a:rPr lang="be-BY" sz="4800" b="1" dirty="0" smtClean="0">
                <a:solidFill>
                  <a:schemeClr val="bg1"/>
                </a:solidFill>
              </a:rPr>
              <a:t>Пікнікі і скачкі – улюбёныя забавы ўсёй краіны.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7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" y="55982"/>
            <a:ext cx="7439612" cy="5579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6457" y="419878"/>
            <a:ext cx="4615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FFFF00"/>
                </a:solidFill>
              </a:rPr>
              <a:t>АЎСТРАЛІЙЦЫ. АЎСТРАЛІЯ</a:t>
            </a:r>
            <a:r>
              <a:rPr lang="be-BY" sz="5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63" y="3881535"/>
            <a:ext cx="4307614" cy="28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2379" y="74645"/>
            <a:ext cx="117472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chemeClr val="bg1"/>
                </a:solidFill>
              </a:rPr>
              <a:t>Гаворачы пра сабе, яны пакажыць на свой нос.</a:t>
            </a:r>
          </a:p>
          <a:p>
            <a:pPr algn="r"/>
            <a:r>
              <a:rPr lang="be-BY" sz="4400" b="1" dirty="0" smtClean="0">
                <a:solidFill>
                  <a:schemeClr val="bg1"/>
                </a:solidFill>
              </a:rPr>
              <a:t>Яны не паціскаюць руку пры сустрэчы, але кланяюцца.</a:t>
            </a:r>
          </a:p>
          <a:p>
            <a:r>
              <a:rPr lang="be-BY" sz="4400" b="1" dirty="0" smtClean="0">
                <a:solidFill>
                  <a:schemeClr val="bg1"/>
                </a:solidFill>
              </a:rPr>
              <a:t>Падарункі яны перадаюць двума рукамі.</a:t>
            </a:r>
          </a:p>
          <a:p>
            <a:pPr algn="r"/>
            <a:r>
              <a:rPr lang="be-BY" sz="4400" b="1" dirty="0" smtClean="0">
                <a:solidFill>
                  <a:schemeClr val="bg1"/>
                </a:solidFill>
              </a:rPr>
              <a:t>Яны ківаюць не на знак згоды, а на знак разумення.</a:t>
            </a:r>
          </a:p>
          <a:p>
            <a:r>
              <a:rPr lang="be-BY" sz="4400" b="1" dirty="0" smtClean="0">
                <a:solidFill>
                  <a:schemeClr val="bg1"/>
                </a:solidFill>
              </a:rPr>
              <a:t>Яны прыходзяць за 2 хвіліны да прызначанага часу, а суп ядуць </a:t>
            </a:r>
            <a:r>
              <a:rPr lang="be-BY" sz="4400" b="1" dirty="0">
                <a:solidFill>
                  <a:schemeClr val="bg1"/>
                </a:solidFill>
              </a:rPr>
              <a:t>напрыканцы абеда.</a:t>
            </a:r>
          </a:p>
          <a:p>
            <a:pPr algn="r"/>
            <a:r>
              <a:rPr lang="be-BY" sz="4400" b="1" dirty="0" smtClean="0">
                <a:solidFill>
                  <a:schemeClr val="bg1"/>
                </a:solidFill>
              </a:rPr>
              <a:t>Яны ніколі не пакажуць, што спяшаюцца ці нэрвуюцца.</a:t>
            </a:r>
          </a:p>
        </p:txBody>
      </p:sp>
    </p:spTree>
    <p:extLst>
      <p:ext uri="{BB962C8B-B14F-4D97-AF65-F5344CB8AC3E}">
        <p14:creationId xmlns:p14="http://schemas.microsoft.com/office/powerpoint/2010/main" val="31131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8" y="192021"/>
            <a:ext cx="5523722" cy="647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04" y="2105591"/>
            <a:ext cx="5864969" cy="466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955" y="317241"/>
            <a:ext cx="6102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5400" b="1" dirty="0" smtClean="0">
                <a:solidFill>
                  <a:srgbClr val="FFFF00"/>
                </a:solidFill>
              </a:rPr>
              <a:t>ЯПОНЦЫ. УСХОДНЯЯ АЗІЯ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3935" y="139959"/>
            <a:ext cx="117938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b="1" dirty="0" smtClean="0">
                <a:solidFill>
                  <a:schemeClr val="bg1"/>
                </a:solidFill>
              </a:rPr>
              <a:t>Высунуты язык - пагроза. Пляскаюць у ладкі яны ад гора ці расчаравання, а ад радасці драпаюць вушы і шчокі.</a:t>
            </a:r>
          </a:p>
          <a:p>
            <a:pPr algn="r"/>
            <a:r>
              <a:rPr lang="be-BY" sz="4400" b="1" dirty="0" smtClean="0">
                <a:solidFill>
                  <a:schemeClr val="bg1"/>
                </a:solidFill>
              </a:rPr>
              <a:t>Калі вы скажаце, што  вам падабаецца сувенір, гаспадар дома мусіць вам яго падарыць.</a:t>
            </a:r>
          </a:p>
          <a:p>
            <a:r>
              <a:rPr lang="be-BY" sz="4400" b="1" dirty="0" smtClean="0">
                <a:solidFill>
                  <a:schemeClr val="bg1"/>
                </a:solidFill>
              </a:rPr>
              <a:t>Яны вельмі ўдзячныя і аддзячаць за любую паслугу ці дапамогу.</a:t>
            </a:r>
          </a:p>
          <a:p>
            <a:pPr algn="r"/>
            <a:r>
              <a:rPr lang="be-BY" sz="4400" b="1" dirty="0" smtClean="0">
                <a:solidFill>
                  <a:schemeClr val="bg1"/>
                </a:solidFill>
              </a:rPr>
              <a:t>Ім нельга прымаць асабістыя падарункі, затое вы можаце нешта падарыць іх фірме.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8201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2" y="2090057"/>
            <a:ext cx="6997521" cy="4660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9845" y="746449"/>
            <a:ext cx="4627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6600" b="1" dirty="0" smtClean="0">
                <a:solidFill>
                  <a:srgbClr val="FFFF00"/>
                </a:solidFill>
              </a:rPr>
              <a:t>КІТАЙЦЫ.</a:t>
            </a:r>
          </a:p>
          <a:p>
            <a:pPr algn="r"/>
            <a:r>
              <a:rPr lang="be-BY" sz="6600" b="1" dirty="0" smtClean="0">
                <a:solidFill>
                  <a:srgbClr val="FFFF00"/>
                </a:solidFill>
              </a:rPr>
              <a:t>УСХОДНЯЯ АЗІЯ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2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9958" y="205272"/>
            <a:ext cx="116912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000" b="1" dirty="0" smtClean="0">
                <a:solidFill>
                  <a:schemeClr val="bg1"/>
                </a:solidFill>
              </a:rPr>
              <a:t>Лекар можа плюнуць на хворага – гэта знак прыхільнасці.</a:t>
            </a:r>
          </a:p>
          <a:p>
            <a:r>
              <a:rPr lang="be-BY" sz="4000" b="1" dirty="0" smtClean="0">
                <a:solidFill>
                  <a:schemeClr val="bg1"/>
                </a:solidFill>
              </a:rPr>
              <a:t>Калі яны паміраюць, сваякі не дакранаюцца да цела, а пахавальныя  рытуалы выконваюць  прадстаўнікі іншага рода.</a:t>
            </a:r>
          </a:p>
          <a:p>
            <a:pPr algn="r"/>
            <a:r>
              <a:rPr lang="be-BY" sz="4000" b="1" dirty="0" smtClean="0">
                <a:solidFill>
                  <a:schemeClr val="bg1"/>
                </a:solidFill>
              </a:rPr>
              <a:t>Іх магілы ніяк не пазначаюцца: зямля разраўніваеццца.</a:t>
            </a:r>
          </a:p>
          <a:p>
            <a:r>
              <a:rPr lang="be-BY" sz="4000" b="1" dirty="0" smtClean="0">
                <a:solidFill>
                  <a:schemeClr val="bg1"/>
                </a:solidFill>
              </a:rPr>
              <a:t>Маёмасць нябожчыка раздаецца – тады яе духоўны складнік будзе служыць ягонаму духу.</a:t>
            </a:r>
          </a:p>
        </p:txBody>
      </p:sp>
    </p:spTree>
    <p:extLst>
      <p:ext uri="{BB962C8B-B14F-4D97-AF65-F5344CB8AC3E}">
        <p14:creationId xmlns:p14="http://schemas.microsoft.com/office/powerpoint/2010/main" val="13331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1" y="156287"/>
            <a:ext cx="7620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7242" y="251927"/>
            <a:ext cx="4071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rgbClr val="FFFF00"/>
                </a:solidFill>
              </a:rPr>
              <a:t>ІНДЗЕЙЦЫ. ПАЎНОЧНАЯ АМЕРЫКА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49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8620" y="111967"/>
            <a:ext cx="120333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Яны паднімаюць бровы ад захаплення. </a:t>
            </a:r>
          </a:p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Яны да кожнага звяртаюцца паводле тытула. Калі тытул субяседніка невядомае, да яго звяртаюцца Пан Доктар.</a:t>
            </a:r>
          </a:p>
          <a:p>
            <a:r>
              <a:rPr lang="be-BY" sz="4800" b="1" dirty="0" smtClean="0">
                <a:solidFill>
                  <a:schemeClr val="bg1"/>
                </a:solidFill>
              </a:rPr>
              <a:t>Пры размове з імі не трымайце руку ў кішэні – гэта прыкмета непавагі.</a:t>
            </a:r>
            <a:endParaRPr lang="be-BY" sz="4800" b="1" dirty="0">
              <a:solidFill>
                <a:schemeClr val="bg1"/>
              </a:solidFill>
            </a:endParaRPr>
          </a:p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Зайшоўшы ў рэстарацыю, яны гучна жадаюць усім прысутным «Смачна есці!»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39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4" y="195261"/>
            <a:ext cx="3694534" cy="6566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8024" y="475861"/>
            <a:ext cx="7464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 smtClean="0">
                <a:solidFill>
                  <a:schemeClr val="bg1"/>
                </a:solidFill>
              </a:rPr>
              <a:t>НЕМЦЫ. ЕЎРОПА (БАВАРЫЯ)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БАВАРІЯ ДОМ 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7" y="2730784"/>
            <a:ext cx="7655054" cy="4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9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3266" y="93307"/>
            <a:ext cx="119587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solidFill>
                  <a:schemeClr val="bg1"/>
                </a:solidFill>
              </a:rPr>
              <a:t>Яны пасміхаюцца не на знак весялосці, а ад здзіўлення.</a:t>
            </a:r>
          </a:p>
          <a:p>
            <a:r>
              <a:rPr lang="be-BY" sz="5400" b="1" dirty="0">
                <a:solidFill>
                  <a:schemeClr val="bg1"/>
                </a:solidFill>
              </a:rPr>
              <a:t>Ж</a:t>
            </a:r>
            <a:r>
              <a:rPr lang="be-BY" sz="5400" b="1" dirty="0" smtClean="0">
                <a:solidFill>
                  <a:schemeClr val="bg1"/>
                </a:solidFill>
              </a:rPr>
              <a:t>анчыны абавязкова голяць галаву.</a:t>
            </a:r>
          </a:p>
          <a:p>
            <a:r>
              <a:rPr lang="be-BY" sz="5400" b="1" dirty="0" smtClean="0">
                <a:solidFill>
                  <a:schemeClr val="bg1"/>
                </a:solidFill>
              </a:rPr>
              <a:t>Мужчына можа мець некальки жонак, але мусіць кожнай збудаваць дом.</a:t>
            </a:r>
          </a:p>
          <a:p>
            <a:r>
              <a:rPr lang="be-BY" sz="5400" b="1" dirty="0" smtClean="0">
                <a:solidFill>
                  <a:schemeClr val="bg1"/>
                </a:solidFill>
              </a:rPr>
              <a:t>Пакуль мужчына не стаў ваяром, яму не дадуць нават паспрабаваць мяса.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213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61657" cy="3461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730" y="3004200"/>
            <a:ext cx="6164291" cy="372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5" y="3004200"/>
            <a:ext cx="3677039" cy="3750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8898" y="326571"/>
            <a:ext cx="8481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МАСАИ.   АФРЫКА (КЕНИЯ, ТАНЗАНИЯ)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7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351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Tserashkova</dc:creator>
  <cp:lastModifiedBy>user</cp:lastModifiedBy>
  <cp:revision>24</cp:revision>
  <dcterms:created xsi:type="dcterms:W3CDTF">2015-12-05T13:46:38Z</dcterms:created>
  <dcterms:modified xsi:type="dcterms:W3CDTF">2016-10-03T09:38:37Z</dcterms:modified>
</cp:coreProperties>
</file>