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9" r:id="rId6"/>
    <p:sldId id="272" r:id="rId7"/>
    <p:sldId id="268" r:id="rId8"/>
    <p:sldId id="270" r:id="rId9"/>
    <p:sldId id="271" r:id="rId10"/>
    <p:sldId id="273" r:id="rId11"/>
    <p:sldId id="266" r:id="rId12"/>
    <p:sldId id="267" r:id="rId13"/>
    <p:sldId id="261" r:id="rId14"/>
    <p:sldId id="25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25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85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1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449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98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16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8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65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07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0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539DD-808F-4DDA-B7E9-910EDD490D36}" type="datetimeFigureOut">
              <a:rPr lang="ru-RU" smtClean="0"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B0C36-AA64-42AD-8637-54E68009C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3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374" y="-725866"/>
            <a:ext cx="12396374" cy="82311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e-BY" sz="9600" b="1" dirty="0" smtClean="0">
                <a:solidFill>
                  <a:schemeClr val="bg1"/>
                </a:solidFill>
              </a:rPr>
              <a:t>СЯМ’Я    </a:t>
            </a:r>
            <a:r>
              <a:rPr lang="be-BY" sz="9600" b="1" dirty="0">
                <a:solidFill>
                  <a:schemeClr val="bg1"/>
                </a:solidFill>
              </a:rPr>
              <a:t>і</a:t>
            </a:r>
            <a:r>
              <a:rPr lang="be-BY" sz="9600" b="1" dirty="0" smtClean="0">
                <a:solidFill>
                  <a:schemeClr val="bg1"/>
                </a:solidFill>
              </a:rPr>
              <a:t>    Я</a:t>
            </a:r>
            <a:endParaRPr lang="ru-RU" sz="96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71381" y="5139442"/>
            <a:ext cx="4135225" cy="1655762"/>
          </a:xfrm>
        </p:spPr>
        <p:txBody>
          <a:bodyPr>
            <a:normAutofit/>
          </a:bodyPr>
          <a:lstStyle/>
          <a:p>
            <a:r>
              <a:rPr lang="be-BY" sz="1800" dirty="0" smtClean="0"/>
              <a:t>Алена Церашкова</a:t>
            </a:r>
          </a:p>
          <a:p>
            <a:r>
              <a:rPr lang="be-BY" sz="1800" dirty="0" smtClean="0">
                <a:solidFill>
                  <a:schemeClr val="bg1">
                    <a:lumMod val="50000"/>
                  </a:schemeClr>
                </a:solidFill>
              </a:rPr>
              <a:t>адмыслова для «МоваНаноаДзеткам»</a:t>
            </a:r>
          </a:p>
          <a:p>
            <a:r>
              <a:rPr lang="be-BY" sz="1800" dirty="0" smtClean="0">
                <a:solidFill>
                  <a:schemeClr val="bg1">
                    <a:lumMod val="50000"/>
                  </a:schemeClr>
                </a:solidFill>
              </a:rPr>
              <a:t>Мінск, 2016</a:t>
            </a:r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75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838227" y="-206893"/>
            <a:ext cx="10887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5400" b="1" dirty="0" smtClean="0">
                <a:solidFill>
                  <a:srgbClr val="FF0000"/>
                </a:solidFill>
              </a:rPr>
              <a:t>ЯШЧЭ КРЫХУ ПРА СВАЯКОЎ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951" y="463232"/>
            <a:ext cx="1180235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dirty="0" err="1"/>
              <a:t>Прадзед</a:t>
            </a:r>
            <a:r>
              <a:rPr lang="ru-RU" sz="2400" dirty="0"/>
              <a:t> і прабабка, </a:t>
            </a:r>
            <a:r>
              <a:rPr lang="ru-RU" sz="2400" dirty="0" err="1"/>
              <a:t>праўнук</a:t>
            </a:r>
            <a:r>
              <a:rPr lang="ru-RU" sz="2400" dirty="0"/>
              <a:t> і </a:t>
            </a:r>
            <a:r>
              <a:rPr lang="ru-RU" sz="2400" dirty="0" err="1"/>
              <a:t>праўнучка</a:t>
            </a:r>
            <a:r>
              <a:rPr lang="ru-RU" sz="2400" dirty="0"/>
              <a:t>, </a:t>
            </a:r>
            <a:r>
              <a:rPr lang="ru-RU" sz="2400" dirty="0" err="1"/>
              <a:t>прапрадзед</a:t>
            </a:r>
            <a:r>
              <a:rPr lang="ru-RU" sz="2400" dirty="0"/>
              <a:t> і прапрабабка, </a:t>
            </a:r>
            <a:r>
              <a:rPr lang="ru-RU" sz="2400" dirty="0" err="1"/>
              <a:t>яшчэ</a:t>
            </a:r>
            <a:r>
              <a:rPr lang="ru-RU" sz="2400" dirty="0"/>
              <a:t> далей – </a:t>
            </a:r>
            <a:r>
              <a:rPr lang="ru-RU" sz="2400" dirty="0" err="1"/>
              <a:t>прашчуры</a:t>
            </a:r>
            <a:r>
              <a:rPr lang="ru-RU" sz="2400" dirty="0"/>
              <a:t>. Усе </a:t>
            </a:r>
            <a:r>
              <a:rPr lang="ru-RU" sz="2400" dirty="0" err="1"/>
              <a:t>маладзейшыя</a:t>
            </a:r>
            <a:r>
              <a:rPr lang="ru-RU" sz="2400" dirty="0"/>
              <a:t> </a:t>
            </a:r>
            <a:r>
              <a:rPr lang="ru-RU" sz="2400" dirty="0" err="1"/>
              <a:t>пакаленн</a:t>
            </a:r>
            <a:r>
              <a:rPr lang="sl-SI" sz="2400" dirty="0"/>
              <a:t>i </a:t>
            </a:r>
            <a:r>
              <a:rPr lang="ru-RU" sz="2400" dirty="0"/>
              <a:t>ў </a:t>
            </a:r>
            <a:r>
              <a:rPr lang="ru-RU" sz="2400" dirty="0" err="1"/>
              <a:t>аднос</a:t>
            </a:r>
            <a:r>
              <a:rPr lang="sl-SI" sz="2400" dirty="0"/>
              <a:t>i</a:t>
            </a:r>
            <a:r>
              <a:rPr lang="ru-RU" sz="2400" dirty="0"/>
              <a:t>нах да </a:t>
            </a:r>
            <a:r>
              <a:rPr lang="sl-SI" sz="2400" dirty="0"/>
              <a:t>i</a:t>
            </a:r>
            <a:r>
              <a:rPr lang="ru-RU" sz="2400" dirty="0"/>
              <a:t>х – </a:t>
            </a:r>
            <a:r>
              <a:rPr lang="ru-RU" sz="2400" dirty="0" err="1"/>
              <a:t>нашчадк</a:t>
            </a:r>
            <a:r>
              <a:rPr lang="sl-SI" sz="2400" dirty="0"/>
              <a:t>i</a:t>
            </a:r>
            <a:r>
              <a:rPr lang="sl-SI" sz="2400" dirty="0" smtClean="0"/>
              <a:t>.</a:t>
            </a:r>
            <a:endParaRPr lang="be-BY" sz="2400" dirty="0" smtClean="0"/>
          </a:p>
          <a:p>
            <a:pPr fontAlgn="base"/>
            <a:r>
              <a:rPr lang="ru-RU" sz="2400" dirty="0" err="1"/>
              <a:t>Дзядзька</a:t>
            </a:r>
            <a:r>
              <a:rPr lang="ru-RU" sz="2400" dirty="0"/>
              <a:t> (</a:t>
            </a:r>
            <a:r>
              <a:rPr lang="ru-RU" sz="2400" dirty="0" err="1"/>
              <a:t>стрый</a:t>
            </a:r>
            <a:r>
              <a:rPr lang="ru-RU" sz="2400" dirty="0"/>
              <a:t>) – </a:t>
            </a:r>
            <a:r>
              <a:rPr lang="ru-RU" sz="2400" dirty="0" err="1"/>
              <a:t>бацькаў</a:t>
            </a:r>
            <a:r>
              <a:rPr lang="ru-RU" sz="2400" dirty="0"/>
              <a:t> </a:t>
            </a:r>
            <a:r>
              <a:rPr lang="ru-RU" sz="2400" dirty="0" err="1"/>
              <a:t>ці</a:t>
            </a:r>
            <a:r>
              <a:rPr lang="ru-RU" sz="2400" dirty="0"/>
              <a:t> </a:t>
            </a:r>
            <a:r>
              <a:rPr lang="ru-RU" sz="2400" dirty="0" err="1"/>
              <a:t>мамін</a:t>
            </a:r>
            <a:r>
              <a:rPr lang="ru-RU" sz="2400" dirty="0"/>
              <a:t> брат</a:t>
            </a:r>
          </a:p>
          <a:p>
            <a:pPr fontAlgn="base"/>
            <a:r>
              <a:rPr lang="ru-RU" sz="2400" dirty="0" err="1"/>
              <a:t>Дзядзіна</a:t>
            </a:r>
            <a:r>
              <a:rPr lang="ru-RU" sz="2400" dirty="0"/>
              <a:t> – </a:t>
            </a:r>
            <a:r>
              <a:rPr lang="ru-RU" sz="2400" dirty="0" err="1"/>
              <a:t>ягоная</a:t>
            </a:r>
            <a:r>
              <a:rPr lang="ru-RU" sz="2400" dirty="0"/>
              <a:t> </a:t>
            </a:r>
            <a:r>
              <a:rPr lang="ru-RU" sz="2400" dirty="0" err="1"/>
              <a:t>жонка</a:t>
            </a:r>
            <a:r>
              <a:rPr lang="ru-RU" sz="2400" dirty="0"/>
              <a:t> (</a:t>
            </a:r>
            <a:r>
              <a:rPr lang="ru-RU" sz="2400" dirty="0" err="1"/>
              <a:t>цётка</a:t>
            </a:r>
            <a:r>
              <a:rPr lang="ru-RU" sz="2400" dirty="0"/>
              <a:t> не па </a:t>
            </a:r>
            <a:r>
              <a:rPr lang="ru-RU" sz="2400" dirty="0" err="1"/>
              <a:t>крыві</a:t>
            </a:r>
            <a:r>
              <a:rPr lang="ru-RU" sz="2400" dirty="0"/>
              <a:t>)</a:t>
            </a:r>
          </a:p>
          <a:p>
            <a:pPr fontAlgn="base"/>
            <a:r>
              <a:rPr lang="ru-RU" sz="2400" dirty="0" err="1"/>
              <a:t>Стрыечныя</a:t>
            </a:r>
            <a:r>
              <a:rPr lang="ru-RU" sz="2400" dirty="0"/>
              <a:t> </a:t>
            </a:r>
            <a:r>
              <a:rPr lang="ru-RU" sz="2400" dirty="0" err="1"/>
              <a:t>браты</a:t>
            </a:r>
            <a:r>
              <a:rPr lang="ru-RU" sz="2400" dirty="0"/>
              <a:t> і сёстры – </a:t>
            </a:r>
            <a:r>
              <a:rPr lang="ru-RU" sz="2400" dirty="0" err="1"/>
              <a:t>ягоныя</a:t>
            </a:r>
            <a:r>
              <a:rPr lang="ru-RU" sz="2400" dirty="0"/>
              <a:t> </a:t>
            </a:r>
            <a:r>
              <a:rPr lang="ru-RU" sz="2400" dirty="0" err="1"/>
              <a:t>дзеці</a:t>
            </a:r>
            <a:r>
              <a:rPr lang="ru-RU" sz="2400" dirty="0"/>
              <a:t> </a:t>
            </a:r>
          </a:p>
          <a:p>
            <a:pPr fontAlgn="base"/>
            <a:r>
              <a:rPr lang="ru-RU" sz="2400" dirty="0" err="1"/>
              <a:t>Стрыечныя</a:t>
            </a:r>
            <a:r>
              <a:rPr lang="ru-RU" sz="2400" dirty="0"/>
              <a:t> (</a:t>
            </a:r>
            <a:r>
              <a:rPr lang="ru-RU" sz="2400" dirty="0" err="1"/>
              <a:t>стрэчныя</a:t>
            </a:r>
            <a:r>
              <a:rPr lang="ru-RU" sz="2400" dirty="0"/>
              <a:t>) = у </a:t>
            </a:r>
            <a:r>
              <a:rPr lang="ru-RU" sz="2400" dirty="0" err="1"/>
              <a:t>першай</a:t>
            </a:r>
            <a:r>
              <a:rPr lang="ru-RU" sz="2400" dirty="0"/>
              <a:t> </a:t>
            </a:r>
            <a:r>
              <a:rPr lang="ru-RU" sz="2400" dirty="0" err="1"/>
              <a:t>стрэчы</a:t>
            </a:r>
            <a:r>
              <a:rPr lang="ru-RU" sz="2400" dirty="0"/>
              <a:t> = </a:t>
            </a:r>
            <a:r>
              <a:rPr lang="ru-RU" sz="2400" dirty="0" err="1"/>
              <a:t>дваюрадны</a:t>
            </a:r>
            <a:r>
              <a:rPr lang="ru-RU" sz="2400" dirty="0"/>
              <a:t> (брат, </a:t>
            </a:r>
            <a:r>
              <a:rPr lang="ru-RU" sz="2400" dirty="0" err="1"/>
              <a:t>сястра</a:t>
            </a:r>
            <a:r>
              <a:rPr lang="ru-RU" sz="2400" dirty="0"/>
              <a:t>, </a:t>
            </a:r>
            <a:r>
              <a:rPr lang="ru-RU" sz="2400" dirty="0" err="1"/>
              <a:t>цётка</a:t>
            </a:r>
            <a:r>
              <a:rPr lang="ru-RU" sz="2400" dirty="0"/>
              <a:t>, </a:t>
            </a:r>
            <a:r>
              <a:rPr lang="ru-RU" sz="2400" dirty="0" err="1"/>
              <a:t>дзядзька</a:t>
            </a:r>
            <a:r>
              <a:rPr lang="ru-RU" sz="2400" dirty="0"/>
              <a:t>).</a:t>
            </a:r>
          </a:p>
          <a:p>
            <a:pPr fontAlgn="base"/>
            <a:r>
              <a:rPr lang="ru-RU" sz="2400" dirty="0"/>
              <a:t>У другой </a:t>
            </a:r>
            <a:r>
              <a:rPr lang="ru-RU" sz="2400" dirty="0" err="1"/>
              <a:t>стрэчы</a:t>
            </a:r>
            <a:r>
              <a:rPr lang="ru-RU" sz="2400" dirty="0"/>
              <a:t> = </a:t>
            </a:r>
            <a:r>
              <a:rPr lang="ru-RU" sz="2400" dirty="0" err="1"/>
              <a:t>траюрадны</a:t>
            </a:r>
            <a:r>
              <a:rPr lang="ru-RU" sz="2400" dirty="0"/>
              <a:t> (брат, </a:t>
            </a:r>
            <a:r>
              <a:rPr lang="ru-RU" sz="2400" dirty="0" err="1"/>
              <a:t>сястра</a:t>
            </a:r>
            <a:r>
              <a:rPr lang="ru-RU" sz="2400" dirty="0"/>
              <a:t>, </a:t>
            </a:r>
            <a:r>
              <a:rPr lang="ru-RU" sz="2400" dirty="0" err="1"/>
              <a:t>цётка</a:t>
            </a:r>
            <a:r>
              <a:rPr lang="ru-RU" sz="2400" dirty="0"/>
              <a:t>, </a:t>
            </a:r>
            <a:r>
              <a:rPr lang="ru-RU" sz="2400" dirty="0" err="1"/>
              <a:t>дзядзька</a:t>
            </a:r>
            <a:r>
              <a:rPr lang="ru-RU" sz="2400" dirty="0"/>
              <a:t>).</a:t>
            </a:r>
          </a:p>
          <a:p>
            <a:pPr fontAlgn="base"/>
            <a:r>
              <a:rPr lang="ru-RU" sz="2400" dirty="0"/>
              <a:t>У </a:t>
            </a:r>
            <a:r>
              <a:rPr lang="ru-RU" sz="2400" dirty="0" err="1"/>
              <a:t>трэцяй</a:t>
            </a:r>
            <a:r>
              <a:rPr lang="ru-RU" sz="2400" dirty="0"/>
              <a:t> </a:t>
            </a:r>
            <a:r>
              <a:rPr lang="ru-RU" sz="2400" dirty="0" err="1"/>
              <a:t>стрэчы</a:t>
            </a:r>
            <a:r>
              <a:rPr lang="ru-RU" sz="2400" dirty="0"/>
              <a:t> – </a:t>
            </a:r>
            <a:r>
              <a:rPr lang="ru-RU" sz="2400" dirty="0" err="1"/>
              <a:t>пра</a:t>
            </a:r>
            <a:r>
              <a:rPr lang="ru-RU" sz="2400" dirty="0"/>
              <a:t> </a:t>
            </a:r>
            <a:r>
              <a:rPr lang="ru-RU" sz="2400" dirty="0" err="1"/>
              <a:t>далёкае</a:t>
            </a:r>
            <a:r>
              <a:rPr lang="ru-RU" sz="2400" dirty="0"/>
              <a:t> </a:t>
            </a:r>
            <a:r>
              <a:rPr lang="ru-RU" sz="2400" dirty="0" err="1"/>
              <a:t>сваяцтва</a:t>
            </a:r>
            <a:r>
              <a:rPr lang="ru-RU" sz="2400" dirty="0"/>
              <a:t> (</a:t>
            </a:r>
            <a:r>
              <a:rPr lang="ru-RU" sz="2400" dirty="0" err="1"/>
              <a:t>дзясятая</a:t>
            </a:r>
            <a:r>
              <a:rPr lang="ru-RU" sz="2400" dirty="0"/>
              <a:t> </a:t>
            </a:r>
            <a:r>
              <a:rPr lang="ru-RU" sz="2400" dirty="0" err="1"/>
              <a:t>вада</a:t>
            </a:r>
            <a:r>
              <a:rPr lang="ru-RU" sz="2400" dirty="0"/>
              <a:t> на к</a:t>
            </a:r>
            <a:r>
              <a:rPr lang="sl-SI" sz="2400" dirty="0"/>
              <a:t>i</a:t>
            </a:r>
            <a:r>
              <a:rPr lang="ru-RU" sz="2400" dirty="0" err="1"/>
              <a:t>сял</a:t>
            </a:r>
            <a:r>
              <a:rPr lang="sl-SI" sz="2400" dirty="0"/>
              <a:t>i)</a:t>
            </a:r>
          </a:p>
          <a:p>
            <a:pPr fontAlgn="base"/>
            <a:r>
              <a:rPr lang="ru-RU" sz="2400" dirty="0" err="1"/>
              <a:t>Швагерка</a:t>
            </a:r>
            <a:r>
              <a:rPr lang="ru-RU" sz="2400" dirty="0"/>
              <a:t> – </a:t>
            </a:r>
            <a:r>
              <a:rPr lang="ru-RU" sz="2400" dirty="0" err="1"/>
              <a:t>жончына</a:t>
            </a:r>
            <a:r>
              <a:rPr lang="ru-RU" sz="2400" dirty="0"/>
              <a:t> </a:t>
            </a:r>
            <a:r>
              <a:rPr lang="ru-RU" sz="2400" dirty="0" err="1"/>
              <a:t>сястра</a:t>
            </a:r>
            <a:endParaRPr lang="ru-RU" sz="2400" dirty="0"/>
          </a:p>
          <a:p>
            <a:pPr fontAlgn="base"/>
            <a:r>
              <a:rPr lang="ru-RU" sz="2400" dirty="0" err="1"/>
              <a:t>Швагер</a:t>
            </a:r>
            <a:r>
              <a:rPr lang="ru-RU" sz="2400" dirty="0"/>
              <a:t> – брат </a:t>
            </a:r>
            <a:r>
              <a:rPr lang="ru-RU" sz="2400" dirty="0" err="1"/>
              <a:t>жонк</a:t>
            </a:r>
            <a:r>
              <a:rPr lang="sl-SI" sz="2400" dirty="0"/>
              <a:t>i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сястры</a:t>
            </a:r>
            <a:r>
              <a:rPr lang="ru-RU" sz="2400" dirty="0"/>
              <a:t> ц</a:t>
            </a:r>
            <a:r>
              <a:rPr lang="sl-SI" sz="2400" dirty="0"/>
              <a:t>i </a:t>
            </a:r>
            <a:r>
              <a:rPr lang="ru-RU" sz="2400" dirty="0" err="1"/>
              <a:t>швагерк</a:t>
            </a:r>
            <a:r>
              <a:rPr lang="sl-SI" sz="2400" dirty="0"/>
              <a:t>i.</a:t>
            </a:r>
          </a:p>
          <a:p>
            <a:pPr fontAlgn="base"/>
            <a:r>
              <a:rPr lang="ru-RU" sz="2400" dirty="0"/>
              <a:t> </a:t>
            </a:r>
            <a:r>
              <a:rPr lang="ru-RU" sz="2400" i="1" dirty="0" err="1"/>
              <a:t>Бацькі</a:t>
            </a:r>
            <a:r>
              <a:rPr lang="ru-RU" sz="2400" i="1" dirty="0"/>
              <a:t> </a:t>
            </a:r>
            <a:r>
              <a:rPr lang="ru-RU" sz="2400" i="1" dirty="0" err="1"/>
              <a:t>маёй</a:t>
            </a:r>
            <a:r>
              <a:rPr lang="ru-RU" sz="2400" i="1" dirty="0"/>
              <a:t> </a:t>
            </a:r>
            <a:r>
              <a:rPr lang="ru-RU" sz="2400" i="1" dirty="0" err="1"/>
              <a:t>жонкі</a:t>
            </a:r>
            <a:r>
              <a:rPr lang="ru-RU" sz="2400" i="1" dirty="0"/>
              <a:t> </a:t>
            </a:r>
            <a:r>
              <a:rPr lang="ru-RU" sz="2400" i="1" dirty="0" err="1"/>
              <a:t>маім</a:t>
            </a:r>
            <a:r>
              <a:rPr lang="ru-RU" sz="2400" i="1" dirty="0"/>
              <a:t> </a:t>
            </a:r>
            <a:r>
              <a:rPr lang="ru-RU" sz="2400" i="1" dirty="0" err="1"/>
              <a:t>бацькам</a:t>
            </a:r>
            <a:r>
              <a:rPr lang="ru-RU" sz="2400" i="1" dirty="0"/>
              <a:t> – сват і </a:t>
            </a:r>
            <a:r>
              <a:rPr lang="ru-RU" sz="2400" i="1" dirty="0" err="1"/>
              <a:t>свацця</a:t>
            </a:r>
            <a:r>
              <a:rPr lang="ru-RU" sz="2400" i="1" dirty="0"/>
              <a:t>.</a:t>
            </a:r>
            <a:endParaRPr lang="ru-RU" sz="2400" dirty="0"/>
          </a:p>
          <a:p>
            <a:pPr fontAlgn="base"/>
            <a:r>
              <a:rPr lang="ru-RU" sz="2400" dirty="0" err="1"/>
              <a:t>Дзевер</a:t>
            </a:r>
            <a:r>
              <a:rPr lang="ru-RU" sz="2400" dirty="0"/>
              <a:t> – </a:t>
            </a:r>
            <a:r>
              <a:rPr lang="ru-RU" sz="2400" dirty="0" err="1"/>
              <a:t>мужаў</a:t>
            </a:r>
            <a:r>
              <a:rPr lang="ru-RU" sz="2400" dirty="0"/>
              <a:t> брат</a:t>
            </a:r>
          </a:p>
          <a:p>
            <a:pPr fontAlgn="base"/>
            <a:r>
              <a:rPr lang="ru-RU" sz="2400" dirty="0" err="1"/>
              <a:t>Зяць</a:t>
            </a:r>
            <a:r>
              <a:rPr lang="ru-RU" sz="2400" dirty="0"/>
              <a:t> – </a:t>
            </a:r>
            <a:r>
              <a:rPr lang="ru-RU" sz="2400" dirty="0" err="1"/>
              <a:t>даччын</a:t>
            </a:r>
            <a:r>
              <a:rPr lang="ru-RU" sz="2400" dirty="0"/>
              <a:t> муж</a:t>
            </a:r>
          </a:p>
          <a:p>
            <a:pPr fontAlgn="base"/>
            <a:r>
              <a:rPr lang="ru-RU" sz="2400" dirty="0" err="1"/>
              <a:t>Цешча</a:t>
            </a:r>
            <a:r>
              <a:rPr lang="ru-RU" sz="2400" dirty="0"/>
              <a:t> – </a:t>
            </a:r>
            <a:r>
              <a:rPr lang="ru-RU" sz="2400" dirty="0" err="1"/>
              <a:t>жончына</a:t>
            </a:r>
            <a:r>
              <a:rPr lang="ru-RU" sz="2400" dirty="0"/>
              <a:t> </a:t>
            </a:r>
            <a:r>
              <a:rPr lang="ru-RU" sz="2400" dirty="0" err="1"/>
              <a:t>маці</a:t>
            </a:r>
            <a:endParaRPr lang="ru-RU" sz="2400" dirty="0"/>
          </a:p>
          <a:p>
            <a:pPr fontAlgn="base"/>
            <a:r>
              <a:rPr lang="ru-RU" sz="2400" dirty="0" err="1"/>
              <a:t>Свякроў</a:t>
            </a:r>
            <a:r>
              <a:rPr lang="ru-RU" sz="2400" dirty="0"/>
              <a:t> – </a:t>
            </a:r>
            <a:r>
              <a:rPr lang="ru-RU" sz="2400" dirty="0" err="1"/>
              <a:t>мужава</a:t>
            </a:r>
            <a:r>
              <a:rPr lang="ru-RU" sz="2400" dirty="0"/>
              <a:t> </a:t>
            </a:r>
            <a:r>
              <a:rPr lang="ru-RU" sz="2400" dirty="0" err="1"/>
              <a:t>маці</a:t>
            </a:r>
            <a:endParaRPr lang="ru-RU" sz="2400" dirty="0"/>
          </a:p>
          <a:p>
            <a:pPr fontAlgn="base"/>
            <a:r>
              <a:rPr lang="ru-RU" sz="2400" dirty="0" err="1"/>
              <a:t>Нявестка</a:t>
            </a:r>
            <a:r>
              <a:rPr lang="ru-RU" sz="2400" dirty="0"/>
              <a:t> (</a:t>
            </a:r>
            <a:r>
              <a:rPr lang="ru-RU" sz="2400" dirty="0" err="1"/>
              <a:t>сынавая</a:t>
            </a:r>
            <a:r>
              <a:rPr lang="ru-RU" sz="2400" dirty="0"/>
              <a:t>) – </a:t>
            </a:r>
            <a:r>
              <a:rPr lang="ru-RU" sz="2400" dirty="0" err="1"/>
              <a:t>сынава</a:t>
            </a:r>
            <a:r>
              <a:rPr lang="ru-RU" sz="2400" dirty="0"/>
              <a:t> </a:t>
            </a:r>
            <a:r>
              <a:rPr lang="ru-RU" sz="2400" dirty="0" err="1"/>
              <a:t>жонка</a:t>
            </a:r>
            <a:endParaRPr lang="ru-RU" sz="2400" dirty="0"/>
          </a:p>
          <a:p>
            <a:pPr fontAlgn="base"/>
            <a:r>
              <a:rPr lang="ru-RU" sz="2400" dirty="0" err="1"/>
              <a:t>Ятроўка</a:t>
            </a:r>
            <a:r>
              <a:rPr lang="ru-RU" sz="2400" dirty="0"/>
              <a:t> – </a:t>
            </a:r>
            <a:r>
              <a:rPr lang="ru-RU" sz="2400" dirty="0" err="1"/>
              <a:t>жонка</a:t>
            </a:r>
            <a:r>
              <a:rPr lang="ru-RU" sz="2400" dirty="0"/>
              <a:t> </a:t>
            </a:r>
            <a:r>
              <a:rPr lang="ru-RU" sz="2400" dirty="0" err="1"/>
              <a:t>аднаго</a:t>
            </a:r>
            <a:r>
              <a:rPr lang="ru-RU" sz="2400" dirty="0"/>
              <a:t> брата ў </a:t>
            </a:r>
            <a:r>
              <a:rPr lang="ru-RU" sz="2400" dirty="0" err="1"/>
              <a:t>аднос</a:t>
            </a:r>
            <a:r>
              <a:rPr lang="sl-SI" sz="2400" dirty="0"/>
              <a:t>i</a:t>
            </a:r>
            <a:r>
              <a:rPr lang="ru-RU" sz="2400" dirty="0"/>
              <a:t>нах да </a:t>
            </a:r>
            <a:r>
              <a:rPr lang="ru-RU" sz="2400" dirty="0" err="1"/>
              <a:t>жонк</a:t>
            </a:r>
            <a:r>
              <a:rPr lang="sl-SI" sz="2400" dirty="0"/>
              <a:t>i </a:t>
            </a:r>
            <a:r>
              <a:rPr lang="ru-RU" sz="2400" dirty="0" err="1"/>
              <a:t>другога</a:t>
            </a:r>
            <a:r>
              <a:rPr lang="ru-RU" sz="2400" dirty="0"/>
              <a:t> </a:t>
            </a:r>
            <a:r>
              <a:rPr lang="ru-RU" sz="2400" dirty="0" smtClean="0"/>
              <a:t>брата.</a:t>
            </a:r>
            <a:endParaRPr lang="ru-RU" sz="2400" dirty="0"/>
          </a:p>
          <a:p>
            <a:pPr fontAlgn="base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4272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666" y="1431447"/>
            <a:ext cx="5589399" cy="5317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8" y="84842"/>
            <a:ext cx="57150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6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251"/>
            <a:ext cx="12335260" cy="50929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03315"/>
            <a:ext cx="9766169" cy="1131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Tx/>
              <a:buChar char="-"/>
            </a:pPr>
            <a:r>
              <a:rPr lang="be-BY" sz="3600" b="1" dirty="0" smtClean="0"/>
              <a:t>Матулечка, каб ты хоць хвілінку паскакала </a:t>
            </a:r>
          </a:p>
          <a:p>
            <a:pPr algn="ctr"/>
            <a:r>
              <a:rPr lang="be-BY" sz="3600" b="1" dirty="0" smtClean="0"/>
              <a:t>па лужыне, ты б на мяне не сварылася!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9753" y="5420412"/>
            <a:ext cx="10755983" cy="48076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4000" b="1" dirty="0" smtClean="0"/>
              <a:t>- Але ж там мокра!              -   Затое весела!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48654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122"/>
            <a:ext cx="12612756" cy="54804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87019" y="829559"/>
            <a:ext cx="8663233" cy="59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4000" b="1" dirty="0" smtClean="0"/>
              <a:t>- Унучак, дзе ты так перапэцкаўся?</a:t>
            </a:r>
            <a:endParaRPr lang="ru-RU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64470" y="5693790"/>
            <a:ext cx="8455843" cy="6127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4000" b="1" dirty="0" smtClean="0"/>
              <a:t>- Хадзем, бабуля, я табе пакажу!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889481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14779" y="329938"/>
            <a:ext cx="114252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4800" b="1" dirty="0" smtClean="0"/>
              <a:t>АЛЁ!                                                    ВІТАЮ!     </a:t>
            </a:r>
          </a:p>
          <a:p>
            <a:pPr algn="ctr"/>
            <a:r>
              <a:rPr lang="be-BY" sz="4800" b="1" dirty="0" smtClean="0"/>
              <a:t>РАДЫ (РАДА) ЦЯБЕ ЧУЦЬ!</a:t>
            </a:r>
          </a:p>
          <a:p>
            <a:pPr algn="ctr"/>
            <a:r>
              <a:rPr lang="be-BY" sz="4800" b="1" dirty="0" smtClean="0"/>
              <a:t>ЯК ПАЧУВАЕШСЯ?                   ЯК СПРАВЫ? </a:t>
            </a:r>
          </a:p>
          <a:p>
            <a:pPr algn="ctr"/>
            <a:r>
              <a:rPr lang="be-BY" sz="4800" b="1" dirty="0" smtClean="0"/>
              <a:t>БЫВАЙЦЕ!   </a:t>
            </a:r>
          </a:p>
          <a:p>
            <a:pPr algn="ctr"/>
            <a:r>
              <a:rPr lang="be-BY" sz="4800" b="1" dirty="0" smtClean="0"/>
              <a:t>ПАКУЛЬ!                                ДА ПАБАЧЭННЯ!</a:t>
            </a:r>
          </a:p>
          <a:p>
            <a:pPr algn="ctr"/>
            <a:r>
              <a:rPr lang="be-BY" sz="4800" b="1" dirty="0" smtClean="0"/>
              <a:t>ДА СУСТРЭЧЫ!                       ДА ЗАЎТРА!   </a:t>
            </a:r>
          </a:p>
          <a:p>
            <a:pPr algn="ctr"/>
            <a:r>
              <a:rPr lang="be-BY" sz="4800" b="1" dirty="0" smtClean="0"/>
              <a:t>ТЭЛЕФАНУЙ!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509860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97" y="1003358"/>
            <a:ext cx="9873006" cy="6971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033" y="1442301"/>
            <a:ext cx="93419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9600" b="1" dirty="0" smtClean="0">
                <a:solidFill>
                  <a:srgbClr val="00B050"/>
                </a:solidFill>
              </a:rPr>
              <a:t>ШТО ТАКОЕ СЯМ’Я?</a:t>
            </a:r>
            <a:endParaRPr lang="ru-RU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6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1340" y="377072"/>
            <a:ext cx="1102936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000" b="1" dirty="0" smtClean="0"/>
              <a:t>СЯМ’Я (РАДЗІНА)  - супольнасць людзей, звязаных сваяцтвам (кроўным і паводле закону), якія падзяляюць прававую адказнасць, маюць сумесны побыт, узаемна клапоцяцца адзін пра аднаго</a:t>
            </a:r>
            <a:r>
              <a:rPr lang="be-BY" sz="6000" dirty="0" smtClean="0"/>
              <a:t>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293874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95" y="2414489"/>
            <a:ext cx="8100385" cy="4353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9056" y="405353"/>
            <a:ext cx="7409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9600" b="1" dirty="0" smtClean="0">
                <a:solidFill>
                  <a:srgbClr val="FF0000"/>
                </a:solidFill>
              </a:rPr>
              <a:t>СВАЯКІ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1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60" y="179111"/>
            <a:ext cx="9055080" cy="3727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023" y="4411744"/>
            <a:ext cx="4553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err="1">
                <a:solidFill>
                  <a:srgbClr val="7030A0"/>
                </a:solidFill>
              </a:rPr>
              <a:t>Мужык</a:t>
            </a:r>
            <a:r>
              <a:rPr lang="ru-RU" sz="4800" b="1" dirty="0">
                <a:solidFill>
                  <a:srgbClr val="7030A0"/>
                </a:solidFill>
              </a:rPr>
              <a:t> (муж), </a:t>
            </a:r>
            <a:r>
              <a:rPr lang="ru-RU" sz="4800" b="1" dirty="0" smtClean="0">
                <a:solidFill>
                  <a:srgbClr val="7030A0"/>
                </a:solidFill>
              </a:rPr>
              <a:t>мой </a:t>
            </a:r>
            <a:r>
              <a:rPr lang="ru-RU" sz="4800" b="1" dirty="0" err="1" smtClean="0">
                <a:solidFill>
                  <a:srgbClr val="7030A0"/>
                </a:solidFill>
              </a:rPr>
              <a:t>чалавек</a:t>
            </a:r>
            <a:r>
              <a:rPr lang="ru-RU" sz="4800" b="1" dirty="0" smtClean="0">
                <a:solidFill>
                  <a:srgbClr val="7030A0"/>
                </a:solidFill>
              </a:rPr>
              <a:t>, </a:t>
            </a:r>
            <a:r>
              <a:rPr lang="ru-RU" sz="4800" b="1" dirty="0">
                <a:solidFill>
                  <a:srgbClr val="7030A0"/>
                </a:solidFill>
              </a:rPr>
              <a:t>мой </a:t>
            </a:r>
            <a:r>
              <a:rPr lang="ru-RU" sz="4800" b="1" dirty="0" err="1" smtClean="0">
                <a:solidFill>
                  <a:srgbClr val="7030A0"/>
                </a:solidFill>
              </a:rPr>
              <a:t>гаспадар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9377" y="4369359"/>
            <a:ext cx="5184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err="1">
                <a:solidFill>
                  <a:srgbClr val="0070C0"/>
                </a:solidFill>
              </a:rPr>
              <a:t>Жонка</a:t>
            </a:r>
            <a:r>
              <a:rPr lang="ru-RU" sz="4800" b="1" dirty="0">
                <a:solidFill>
                  <a:srgbClr val="0070C0"/>
                </a:solidFill>
              </a:rPr>
              <a:t>, 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r>
              <a:rPr lang="ru-RU" sz="4800" b="1" dirty="0" smtClean="0">
                <a:solidFill>
                  <a:srgbClr val="0070C0"/>
                </a:solidFill>
              </a:rPr>
              <a:t>мая </a:t>
            </a:r>
            <a:r>
              <a:rPr lang="ru-RU" sz="4800" b="1" dirty="0" err="1">
                <a:solidFill>
                  <a:srgbClr val="0070C0"/>
                </a:solidFill>
              </a:rPr>
              <a:t>палав</a:t>
            </a:r>
            <a:r>
              <a:rPr lang="sl-SI" sz="4800" b="1" dirty="0">
                <a:solidFill>
                  <a:srgbClr val="0070C0"/>
                </a:solidFill>
              </a:rPr>
              <a:t>i</a:t>
            </a:r>
            <a:r>
              <a:rPr lang="ru-RU" sz="4800" b="1" dirty="0">
                <a:solidFill>
                  <a:srgbClr val="0070C0"/>
                </a:solidFill>
              </a:rPr>
              <a:t>на, </a:t>
            </a:r>
            <a:r>
              <a:rPr lang="ru-RU" sz="4800" b="1" dirty="0" err="1">
                <a:solidFill>
                  <a:srgbClr val="0070C0"/>
                </a:solidFill>
              </a:rPr>
              <a:t>гаспадыня</a:t>
            </a:r>
            <a:r>
              <a:rPr lang="ru-RU" sz="4800" b="1" dirty="0">
                <a:solidFill>
                  <a:srgbClr val="0070C0"/>
                </a:solidFill>
              </a:rPr>
              <a:t>, </a:t>
            </a:r>
            <a:r>
              <a:rPr lang="ru-RU" sz="4800" b="1" dirty="0" err="1" smtClean="0">
                <a:solidFill>
                  <a:srgbClr val="0070C0"/>
                </a:solidFill>
              </a:rPr>
              <a:t>кабета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1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884" y="321298"/>
            <a:ext cx="6536702" cy="6536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4417" y="160650"/>
            <a:ext cx="4289196" cy="763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400" b="1" dirty="0" smtClean="0">
                <a:solidFill>
                  <a:srgbClr val="FF0000"/>
                </a:solidFill>
              </a:rPr>
              <a:t>БАЦЬКІ і  ДЗЕЦІ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0780" y="801278"/>
            <a:ext cx="2347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Сын, сынок, </a:t>
            </a:r>
            <a:r>
              <a:rPr lang="ru-RU" sz="3600" b="1" dirty="0" err="1"/>
              <a:t>сыночак</a:t>
            </a:r>
            <a:r>
              <a:rPr lang="ru-RU" sz="3600" b="1" dirty="0"/>
              <a:t>, </a:t>
            </a:r>
            <a:r>
              <a:rPr lang="ru-RU" sz="3600" b="1" dirty="0" err="1"/>
              <a:t>сынулька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19275" y="707012"/>
            <a:ext cx="2069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/>
              <a:t>Дачка, </a:t>
            </a:r>
            <a:r>
              <a:rPr lang="ru-RU" sz="3600" b="1" dirty="0" err="1"/>
              <a:t>донька</a:t>
            </a:r>
            <a:r>
              <a:rPr lang="ru-RU" sz="3600" b="1" dirty="0"/>
              <a:t>, </a:t>
            </a:r>
            <a:r>
              <a:rPr lang="ru-RU" sz="3600" b="1" dirty="0" err="1" smtClean="0"/>
              <a:t>дачушка</a:t>
            </a:r>
            <a:r>
              <a:rPr lang="ru-RU" sz="3600" b="1" dirty="0" smtClean="0"/>
              <a:t>, </a:t>
            </a:r>
            <a:r>
              <a:rPr lang="ru-RU" sz="3600" b="1" dirty="0" err="1"/>
              <a:t>дочачка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974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8" y="122548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3224" y="-193296"/>
            <a:ext cx="44117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братка</a:t>
            </a:r>
            <a:r>
              <a:rPr lang="ru-RU" sz="4800" b="1" dirty="0"/>
              <a:t>, </a:t>
            </a:r>
            <a:r>
              <a:rPr lang="ru-RU" sz="4800" b="1" dirty="0" err="1"/>
              <a:t>братачка</a:t>
            </a:r>
            <a:r>
              <a:rPr lang="ru-RU" sz="4800" b="1" dirty="0"/>
              <a:t>, </a:t>
            </a:r>
            <a:r>
              <a:rPr lang="ru-RU" sz="4800" b="1" dirty="0" err="1"/>
              <a:t>братанька</a:t>
            </a:r>
            <a:r>
              <a:rPr lang="ru-RU" sz="4800" b="1" dirty="0"/>
              <a:t>, </a:t>
            </a:r>
            <a:r>
              <a:rPr lang="ru-RU" sz="4800" b="1" dirty="0" err="1"/>
              <a:t>брацейка</a:t>
            </a:r>
            <a:r>
              <a:rPr lang="ru-RU" sz="4800" b="1" dirty="0"/>
              <a:t>, </a:t>
            </a:r>
            <a:r>
              <a:rPr lang="ru-RU" sz="4800" b="1" dirty="0" err="1"/>
              <a:t>братухна</a:t>
            </a:r>
            <a:r>
              <a:rPr lang="ru-RU" sz="4800" b="1" dirty="0" smtClean="0"/>
              <a:t>, </a:t>
            </a:r>
            <a:r>
              <a:rPr lang="ru-RU" sz="4800" b="1" dirty="0" err="1" smtClean="0"/>
              <a:t>братулька</a:t>
            </a:r>
            <a:r>
              <a:rPr lang="ru-RU" sz="4800" b="1" dirty="0" smtClean="0"/>
              <a:t>… </a:t>
            </a:r>
            <a:endParaRPr lang="ru-RU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8536" y="5627802"/>
            <a:ext cx="6476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БРАТЫ… БРАТАНЫ!</a:t>
            </a:r>
            <a:endParaRPr lang="ru-RU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4394181"/>
            <a:ext cx="47699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e-BY" sz="4400" b="1" dirty="0" smtClean="0"/>
              <a:t>Яшчэ трэба </a:t>
            </a:r>
            <a:r>
              <a:rPr lang="ru-RU" sz="4400" b="1" dirty="0" err="1" smtClean="0"/>
              <a:t>сястру</a:t>
            </a:r>
            <a:r>
              <a:rPr lang="ru-RU" sz="4400" b="1" dirty="0" smtClean="0"/>
              <a:t>, </a:t>
            </a:r>
            <a:r>
              <a:rPr lang="ru-RU" sz="4400" b="1" dirty="0" err="1" smtClean="0"/>
              <a:t>сястрычку</a:t>
            </a:r>
            <a:r>
              <a:rPr lang="ru-RU" sz="4400" b="1" dirty="0" smtClean="0"/>
              <a:t>, </a:t>
            </a:r>
            <a:r>
              <a:rPr lang="ru-RU" sz="4400" b="1" dirty="0" err="1" smtClean="0"/>
              <a:t>сястрыначку</a:t>
            </a:r>
            <a:r>
              <a:rPr lang="ru-RU" sz="4400" b="1" dirty="0" smtClean="0"/>
              <a:t>…</a:t>
            </a:r>
            <a:endParaRPr lang="ru-RU" sz="4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23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029" y="0"/>
            <a:ext cx="6236971" cy="5100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18515" y="3704734"/>
            <a:ext cx="41100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e-BY" sz="3200" b="1" dirty="0" smtClean="0"/>
              <a:t>жонка брата - БР</a:t>
            </a:r>
            <a:r>
              <a:rPr lang="be-BY" sz="3200" b="1" dirty="0" smtClean="0">
                <a:solidFill>
                  <a:srgbClr val="FF0000"/>
                </a:solidFill>
              </a:rPr>
              <a:t>А</a:t>
            </a:r>
            <a:r>
              <a:rPr lang="be-BY" sz="3200" b="1" dirty="0" smtClean="0"/>
              <a:t>ТАВАЯ,</a:t>
            </a:r>
          </a:p>
          <a:p>
            <a:pPr algn="r"/>
            <a:r>
              <a:rPr lang="be-BY" sz="3200" b="1" dirty="0" smtClean="0"/>
              <a:t>сястра мужа - ЗАЛОЎКА </a:t>
            </a:r>
          </a:p>
          <a:p>
            <a:pPr algn="r"/>
            <a:r>
              <a:rPr lang="be-BY" sz="3200" b="1" dirty="0" smtClean="0"/>
              <a:t>дзеці брата - БРАТ</a:t>
            </a:r>
            <a:r>
              <a:rPr lang="be-BY" sz="3200" b="1" dirty="0" smtClean="0">
                <a:solidFill>
                  <a:srgbClr val="FF0000"/>
                </a:solidFill>
              </a:rPr>
              <a:t>А</a:t>
            </a:r>
            <a:r>
              <a:rPr lang="be-BY" sz="3200" b="1" dirty="0" smtClean="0"/>
              <a:t>НІЧ, БРАТАН</a:t>
            </a:r>
            <a:r>
              <a:rPr lang="be-BY" sz="3200" b="1" dirty="0" smtClean="0">
                <a:solidFill>
                  <a:srgbClr val="FF0000"/>
                </a:solidFill>
              </a:rPr>
              <a:t>І</a:t>
            </a:r>
            <a:r>
              <a:rPr lang="be-BY" sz="3200" b="1" dirty="0" smtClean="0"/>
              <a:t>ЦА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2804" y="188536"/>
            <a:ext cx="55653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000" b="1" dirty="0" smtClean="0">
                <a:solidFill>
                  <a:srgbClr val="00B050"/>
                </a:solidFill>
              </a:rPr>
              <a:t>У сям’і майго брата расце сын.  Ён – мой пляменнік. А хутка народзіцца дачушка, будзе мне пляменніца!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498" y="3704734"/>
            <a:ext cx="76357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600" b="1" dirty="0" smtClean="0"/>
              <a:t>А калі я пабяруся і завяду </a:t>
            </a:r>
          </a:p>
          <a:p>
            <a:r>
              <a:rPr lang="be-BY" sz="3600" b="1" dirty="0" smtClean="0"/>
              <a:t>дзяцей, у майго брата </a:t>
            </a:r>
          </a:p>
          <a:p>
            <a:r>
              <a:rPr lang="be-BY" sz="3600" b="1" dirty="0" smtClean="0"/>
              <a:t>з’явяцца пляменнікі – </a:t>
            </a:r>
          </a:p>
          <a:p>
            <a:r>
              <a:rPr lang="be-BY" sz="3600" b="1" dirty="0" smtClean="0"/>
              <a:t>СЯСТР</a:t>
            </a:r>
            <a:r>
              <a:rPr lang="be-BY" sz="3600" b="1" dirty="0" smtClean="0">
                <a:solidFill>
                  <a:srgbClr val="FF0000"/>
                </a:solidFill>
              </a:rPr>
              <a:t>Э</a:t>
            </a:r>
            <a:r>
              <a:rPr lang="be-BY" sz="3600" b="1" dirty="0" smtClean="0"/>
              <a:t>НІЧЫ ці СЕСТРАН</a:t>
            </a:r>
            <a:r>
              <a:rPr lang="be-BY" sz="3600" b="1" dirty="0" smtClean="0">
                <a:solidFill>
                  <a:srgbClr val="FF0000"/>
                </a:solidFill>
              </a:rPr>
              <a:t>І</a:t>
            </a:r>
            <a:r>
              <a:rPr lang="be-BY" sz="3600" b="1" dirty="0" smtClean="0"/>
              <a:t>ЦЫ!</a:t>
            </a:r>
          </a:p>
          <a:p>
            <a:r>
              <a:rPr lang="be-BY" sz="3600" b="1" dirty="0" smtClean="0"/>
              <a:t>А брат для майго мужа – ШВАГЕР.</a:t>
            </a:r>
            <a:r>
              <a:rPr lang="be-BY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732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52" y="665896"/>
            <a:ext cx="7719677" cy="362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2680" y="-41990"/>
            <a:ext cx="1152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000" dirty="0" smtClean="0"/>
              <a:t>Прыйшлі </a:t>
            </a:r>
            <a:r>
              <a:rPr lang="be-BY" sz="4000" dirty="0" smtClean="0">
                <a:solidFill>
                  <a:srgbClr val="FF0000"/>
                </a:solidFill>
              </a:rPr>
              <a:t>БАБУЛЯ</a:t>
            </a:r>
            <a:r>
              <a:rPr lang="be-BY" sz="4000" dirty="0" smtClean="0"/>
              <a:t> і </a:t>
            </a:r>
            <a:r>
              <a:rPr lang="be-BY" sz="4000" dirty="0" smtClean="0">
                <a:solidFill>
                  <a:srgbClr val="FF0000"/>
                </a:solidFill>
              </a:rPr>
              <a:t>ДЗЯДУЛЯ</a:t>
            </a:r>
            <a:r>
              <a:rPr lang="be-BY" sz="4000" dirty="0" smtClean="0"/>
              <a:t> – татавы бацькі.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94268" y="665896"/>
            <a:ext cx="21702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800" b="1" dirty="0" smtClean="0"/>
              <a:t>для мамы татавы бацькі – </a:t>
            </a:r>
            <a:r>
              <a:rPr lang="be-BY" sz="2800" b="1" dirty="0" smtClean="0">
                <a:solidFill>
                  <a:srgbClr val="FF0000"/>
                </a:solidFill>
              </a:rPr>
              <a:t>СВЁКАР</a:t>
            </a:r>
            <a:r>
              <a:rPr lang="be-BY" sz="2800" b="1" dirty="0" smtClean="0"/>
              <a:t> ды </a:t>
            </a:r>
            <a:r>
              <a:rPr lang="be-BY" sz="2800" b="1" dirty="0" smtClean="0">
                <a:solidFill>
                  <a:srgbClr val="FF0000"/>
                </a:solidFill>
              </a:rPr>
              <a:t>СВЯКРОЎКА</a:t>
            </a:r>
            <a:r>
              <a:rPr lang="be-BY" sz="2800" b="1" dirty="0" smtClean="0"/>
              <a:t>, мама для іх – </a:t>
            </a:r>
            <a:r>
              <a:rPr lang="be-BY" sz="2800" b="1" dirty="0" smtClean="0">
                <a:solidFill>
                  <a:srgbClr val="FF0000"/>
                </a:solidFill>
              </a:rPr>
              <a:t>НЯВЕСТКА (СЫНАВАЯ)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77254" y="782424"/>
            <a:ext cx="20361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800" b="1" dirty="0" smtClean="0">
                <a:solidFill>
                  <a:srgbClr val="FF0000"/>
                </a:solidFill>
              </a:rPr>
              <a:t>ЦЕСЦЬ </a:t>
            </a:r>
            <a:r>
              <a:rPr lang="be-BY" sz="2800" b="1" dirty="0" smtClean="0"/>
              <a:t>ды </a:t>
            </a:r>
            <a:r>
              <a:rPr lang="be-BY" sz="2800" b="1" dirty="0" smtClean="0">
                <a:solidFill>
                  <a:srgbClr val="FF0000"/>
                </a:solidFill>
              </a:rPr>
              <a:t>ЦЕШЧА </a:t>
            </a:r>
            <a:r>
              <a:rPr lang="be-BY" sz="2800" b="1" dirty="0" smtClean="0"/>
              <a:t>– маміны бацькі для таты. А тату яны называюць </a:t>
            </a:r>
            <a:r>
              <a:rPr lang="be-BY" sz="2800" b="1" dirty="0" smtClean="0">
                <a:solidFill>
                  <a:srgbClr val="FF0000"/>
                </a:solidFill>
              </a:rPr>
              <a:t>ЗЯЦЬ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3262" y="4321854"/>
            <a:ext cx="7324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600" b="1" dirty="0"/>
              <a:t>Т</a:t>
            </a:r>
            <a:r>
              <a:rPr lang="be-BY" sz="3600" b="1" dirty="0" smtClean="0"/>
              <a:t>ата прыехаў у маміну сям’ю з іншага горада. Ён </a:t>
            </a:r>
            <a:r>
              <a:rPr lang="be-BY" sz="3600" b="1" dirty="0" smtClean="0">
                <a:solidFill>
                  <a:srgbClr val="FF0000"/>
                </a:solidFill>
              </a:rPr>
              <a:t>ПРЫМАК</a:t>
            </a:r>
            <a:r>
              <a:rPr lang="be-BY" sz="3600" b="1" dirty="0" smtClean="0"/>
              <a:t>.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9303" y="5522183"/>
            <a:ext cx="11104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600" b="1" dirty="0" smtClean="0"/>
              <a:t>Татавы і маміны бабулі і дзядулі міжсобку </a:t>
            </a:r>
            <a:r>
              <a:rPr lang="be-BY" sz="3600" b="1" dirty="0" smtClean="0">
                <a:solidFill>
                  <a:srgbClr val="FF0000"/>
                </a:solidFill>
              </a:rPr>
              <a:t>СВАТЫ</a:t>
            </a:r>
            <a:r>
              <a:rPr lang="be-BY" sz="3600" b="1" dirty="0" smtClean="0"/>
              <a:t>. Яны так і звяртаюцца адзін да аднаго: </a:t>
            </a:r>
            <a:r>
              <a:rPr lang="be-BY" sz="3600" b="1" dirty="0" smtClean="0">
                <a:solidFill>
                  <a:srgbClr val="FF0000"/>
                </a:solidFill>
              </a:rPr>
              <a:t>СВАТ, СВАЦЦЯ.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9196" y="1437218"/>
            <a:ext cx="1140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b="1" dirty="0" smtClean="0">
                <a:solidFill>
                  <a:srgbClr val="FF0000"/>
                </a:solidFill>
              </a:rPr>
              <a:t>унучка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26267" y="1785048"/>
            <a:ext cx="96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b="1" dirty="0" smtClean="0">
                <a:solidFill>
                  <a:srgbClr val="FF0000"/>
                </a:solidFill>
              </a:rPr>
              <a:t>унук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007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354</Words>
  <Application>Microsoft Office PowerPoint</Application>
  <PresentationFormat>Широкоэкранный</PresentationFormat>
  <Paragraphs>61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СЯМ’Я    і    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Alena Tserashkova</dc:creator>
  <cp:lastModifiedBy>Alena Tserashkova</cp:lastModifiedBy>
  <cp:revision>25</cp:revision>
  <dcterms:created xsi:type="dcterms:W3CDTF">2016-09-24T17:16:06Z</dcterms:created>
  <dcterms:modified xsi:type="dcterms:W3CDTF">2016-09-25T12:44:04Z</dcterms:modified>
</cp:coreProperties>
</file>