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ntm1@tut.b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sibmedport.ru/content/img_cache/small_medium/articles/images/1352698795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gavgavka.com/images/articles/2012/sobakapovodyr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echo.msk.ru/att/element-727097-misc-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897062" y="662502"/>
            <a:ext cx="9755187" cy="2990528"/>
          </a:xfrm>
        </p:spPr>
        <p:txBody>
          <a:bodyPr>
            <a:normAutofit/>
          </a:bodyPr>
          <a:lstStyle/>
          <a:p>
            <a:r>
              <a:rPr lang="be-BY" sz="9600" dirty="0" smtClean="0"/>
              <a:t>Невідушчыя</a:t>
            </a:r>
            <a:r>
              <a:rPr lang="be-BY" sz="9600" dirty="0" smtClean="0"/>
              <a:t/>
            </a:r>
            <a:br>
              <a:rPr lang="be-BY" sz="9600" dirty="0" smtClean="0"/>
            </a:br>
            <a:r>
              <a:rPr lang="be-BY" sz="9600" dirty="0" smtClean="0"/>
              <a:t>людзі</a:t>
            </a:r>
            <a:endParaRPr lang="be-BY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050">
            <a:off x="885278" y="1408733"/>
            <a:ext cx="1777487" cy="219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1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88785"/>
          </a:xfrm>
        </p:spPr>
        <p:txBody>
          <a:bodyPr>
            <a:normAutofit/>
          </a:bodyPr>
          <a:lstStyle/>
          <a:p>
            <a:r>
              <a:rPr lang="be-BY" sz="5000" dirty="0"/>
              <a:t>Тактыльны брук на ходніку</a:t>
            </a:r>
            <a:br>
              <a:rPr lang="be-BY" sz="5000" dirty="0"/>
            </a:br>
            <a:r>
              <a:rPr lang="be-BY" sz="5000" dirty="0"/>
              <a:t>Тактыльныя элементы для арыентавання</a:t>
            </a:r>
            <a:br>
              <a:rPr lang="be-BY" sz="5000" dirty="0"/>
            </a:br>
            <a:r>
              <a:rPr lang="be-BY" sz="5000" dirty="0"/>
              <a:t>Гукавы часопіс ГА “БелТІЗ” “Таварыш” і Інтэрнэт-радыё ГА “БелТІЗ”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4419600"/>
            <a:ext cx="10394707" cy="954985"/>
          </a:xfrm>
        </p:spPr>
        <p:txBody>
          <a:bodyPr/>
          <a:lstStyle/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04385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88785"/>
          </a:xfrm>
        </p:spPr>
        <p:txBody>
          <a:bodyPr>
            <a:normAutofit/>
          </a:bodyPr>
          <a:lstStyle/>
          <a:p>
            <a:r>
              <a:rPr lang="be-BY" sz="7200" dirty="0"/>
              <a:t>Агучаная літаратура, аўдыякнігі</a:t>
            </a:r>
            <a:br>
              <a:rPr lang="be-BY" sz="7200" dirty="0"/>
            </a:br>
            <a:r>
              <a:rPr lang="be-BY" sz="7200" dirty="0"/>
              <a:t>Кнігі </a:t>
            </a:r>
            <a:r>
              <a:rPr lang="en-US" sz="7200" dirty="0"/>
              <a:t>DAISY</a:t>
            </a:r>
            <a:r>
              <a:rPr lang="be-BY" sz="7200" dirty="0"/>
              <a:t/>
            </a:r>
            <a:br>
              <a:rPr lang="be-BY" sz="7200" dirty="0"/>
            </a:br>
            <a:r>
              <a:rPr lang="be-BY" sz="7200" dirty="0"/>
              <a:t>Турыстычны злёт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4838700"/>
            <a:ext cx="10394707" cy="535885"/>
          </a:xfrm>
        </p:spPr>
        <p:txBody>
          <a:bodyPr/>
          <a:lstStyle/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905992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88785"/>
          </a:xfrm>
        </p:spPr>
        <p:txBody>
          <a:bodyPr>
            <a:normAutofit fontScale="90000"/>
          </a:bodyPr>
          <a:lstStyle/>
          <a:p>
            <a:r>
              <a:rPr lang="be-BY" sz="7200" dirty="0"/>
              <a:t>Фестывалі творчасці людзей з інваліднасцю, у тым ліку міжнародныя</a:t>
            </a:r>
            <a:br>
              <a:rPr lang="be-BY" sz="7200" dirty="0"/>
            </a:br>
            <a:r>
              <a:rPr lang="be-BY" sz="7200" dirty="0"/>
              <a:t>Музей ГА “БелТІЗ”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4622800"/>
            <a:ext cx="10394707" cy="751785"/>
          </a:xfrm>
        </p:spPr>
        <p:txBody>
          <a:bodyPr/>
          <a:lstStyle/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738670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88785"/>
          </a:xfrm>
        </p:spPr>
        <p:txBody>
          <a:bodyPr>
            <a:normAutofit fontScale="90000"/>
          </a:bodyPr>
          <a:lstStyle/>
          <a:p>
            <a:r>
              <a:rPr lang="be-BY" sz="7200" dirty="0"/>
              <a:t>Унітарнае прадпрыемства “Светлапрыбор” ГА “БелТІЗ”</a:t>
            </a:r>
            <a:br>
              <a:rPr lang="be-BY" sz="7200" dirty="0"/>
            </a:br>
            <a:r>
              <a:rPr lang="be-BY" sz="7200" dirty="0"/>
              <a:t>Цэнтральнае праўленне ГА “БелТІЗ”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5054600"/>
            <a:ext cx="10394707" cy="319985"/>
          </a:xfrm>
        </p:spPr>
        <p:txBody>
          <a:bodyPr>
            <a:normAutofit fontScale="70000" lnSpcReduction="20000"/>
          </a:bodyPr>
          <a:lstStyle/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70084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88785"/>
          </a:xfrm>
        </p:spPr>
        <p:txBody>
          <a:bodyPr>
            <a:normAutofit fontScale="90000"/>
          </a:bodyPr>
          <a:lstStyle/>
          <a:p>
            <a:r>
              <a:rPr lang="ru-RU" sz="7200" dirty="0"/>
              <a:t>К</a:t>
            </a:r>
            <a:r>
              <a:rPr lang="be-BY" sz="7200" dirty="0"/>
              <a:t>а</a:t>
            </a:r>
            <a:r>
              <a:rPr lang="ru-RU" sz="7200" dirty="0" err="1"/>
              <a:t>нтактная</a:t>
            </a:r>
            <a:r>
              <a:rPr lang="ru-RU" sz="7200" dirty="0"/>
              <a:t> </a:t>
            </a:r>
            <a:r>
              <a:rPr lang="be-BY" sz="7200" dirty="0"/>
              <a:t>і</a:t>
            </a:r>
            <a:r>
              <a:rPr lang="ru-RU" sz="7200" dirty="0" err="1"/>
              <a:t>нф</a:t>
            </a:r>
            <a:r>
              <a:rPr lang="be-BY" sz="7200" dirty="0"/>
              <a:t>а</a:t>
            </a:r>
            <a:r>
              <a:rPr lang="ru-RU" sz="7200" dirty="0" err="1"/>
              <a:t>рмац</a:t>
            </a:r>
            <a:r>
              <a:rPr lang="be-BY" sz="7200" dirty="0"/>
              <a:t>ы</a:t>
            </a:r>
            <a:r>
              <a:rPr lang="ru-RU" sz="7200" dirty="0"/>
              <a:t>я:</a:t>
            </a:r>
            <a:r>
              <a:rPr lang="be-BY" sz="7200" dirty="0"/>
              <a:t/>
            </a:r>
            <a:br>
              <a:rPr lang="be-BY" sz="7200" dirty="0"/>
            </a:br>
            <a:r>
              <a:rPr lang="en-US" sz="7200" dirty="0"/>
              <a:t>+375 106 08 27, e-mail: </a:t>
            </a:r>
            <a:r>
              <a:rPr lang="en-US" sz="7200" u="sng" dirty="0">
                <a:hlinkClick r:id="rId2"/>
              </a:rPr>
              <a:t>antm1@tut.by</a:t>
            </a:r>
            <a:r>
              <a:rPr lang="en-US" sz="7200" dirty="0"/>
              <a:t>  www.beltiz.by </a:t>
            </a:r>
            <a:r>
              <a:rPr lang="be-BY" sz="7200" dirty="0"/>
              <a:t/>
            </a:r>
            <a:br>
              <a:rPr lang="be-BY" sz="7200" dirty="0"/>
            </a:br>
            <a:r>
              <a:rPr lang="ru-RU" sz="7200" dirty="0"/>
              <a:t>М</a:t>
            </a:r>
            <a:r>
              <a:rPr lang="be-BY" sz="7200" dirty="0"/>
              <a:t>іхаіл </a:t>
            </a:r>
            <a:r>
              <a:rPr lang="ru-RU" sz="7200" dirty="0" err="1"/>
              <a:t>Антоненк</a:t>
            </a:r>
            <a:r>
              <a:rPr lang="be-BY" sz="7200" dirty="0"/>
              <a:t>а</a:t>
            </a:r>
            <a:r>
              <a:rPr lang="ru-RU" sz="7200" dirty="0"/>
              <a:t>, </a:t>
            </a:r>
            <a:r>
              <a:rPr lang="be-BY" sz="7200" dirty="0"/>
              <a:t>намеснік старшыні ГА “</a:t>
            </a:r>
            <a:r>
              <a:rPr lang="ru-RU" sz="7200" dirty="0"/>
              <a:t>Бел</a:t>
            </a:r>
            <a:r>
              <a:rPr lang="be-BY" sz="7200" dirty="0"/>
              <a:t>ТІЗ”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4191000"/>
            <a:ext cx="10394707" cy="1183585"/>
          </a:xfrm>
        </p:spPr>
        <p:txBody>
          <a:bodyPr/>
          <a:lstStyle/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914420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7601" y="685800"/>
            <a:ext cx="6155082" cy="4688785"/>
          </a:xfrm>
        </p:spPr>
        <p:txBody>
          <a:bodyPr>
            <a:normAutofit/>
          </a:bodyPr>
          <a:lstStyle/>
          <a:p>
            <a:r>
              <a:rPr lang="be-BY" sz="10000" dirty="0" smtClean="0"/>
              <a:t>Дзякуй!</a:t>
            </a:r>
            <a:endParaRPr lang="be-BY" sz="10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090448"/>
            <a:ext cx="2908299" cy="3599027"/>
          </a:xfrm>
        </p:spPr>
      </p:pic>
    </p:spTree>
    <p:extLst>
      <p:ext uri="{BB962C8B-B14F-4D97-AF65-F5344CB8AC3E}">
        <p14:creationId xmlns:p14="http://schemas.microsoft.com/office/powerpoint/2010/main" val="367981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88785"/>
          </a:xfrm>
        </p:spPr>
        <p:txBody>
          <a:bodyPr>
            <a:normAutofit/>
          </a:bodyPr>
          <a:lstStyle/>
          <a:p>
            <a:r>
              <a:rPr lang="be-BY" sz="7200" dirty="0"/>
              <a:t>Невідушчы, сляпы чалавек</a:t>
            </a:r>
            <a:br>
              <a:rPr lang="be-BY" sz="7200" dirty="0"/>
            </a:br>
            <a:r>
              <a:rPr lang="be-BY" sz="7200" dirty="0"/>
              <a:t>Інвалід па зроку</a:t>
            </a:r>
            <a:br>
              <a:rPr lang="be-BY" sz="7200" dirty="0"/>
            </a:br>
            <a:r>
              <a:rPr lang="be-BY" sz="7200" dirty="0"/>
              <a:t>Белы кіёк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4089400"/>
            <a:ext cx="10394707" cy="1285185"/>
          </a:xfrm>
        </p:spPr>
        <p:txBody>
          <a:bodyPr/>
          <a:lstStyle/>
          <a:p>
            <a:endParaRPr lang="be-BY" dirty="0"/>
          </a:p>
        </p:txBody>
      </p:sp>
      <p:pic>
        <p:nvPicPr>
          <p:cNvPr id="1026" name="Picture 2" descr="http://www.sibmedport.ru/content/img_cache/small_medium/articles/images/1352698795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3162876"/>
            <a:ext cx="3309937" cy="221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86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88785"/>
          </a:xfrm>
        </p:spPr>
        <p:txBody>
          <a:bodyPr>
            <a:normAutofit/>
          </a:bodyPr>
          <a:lstStyle/>
          <a:p>
            <a:r>
              <a:rPr lang="be-BY" sz="7200" dirty="0"/>
              <a:t>Сабака-павадыр/праваднік</a:t>
            </a:r>
            <a:br>
              <a:rPr lang="be-BY" sz="7200" dirty="0"/>
            </a:br>
            <a:r>
              <a:rPr lang="be-BY" sz="7200" dirty="0"/>
              <a:t>Сістэма Брайля</a:t>
            </a:r>
            <a:br>
              <a:rPr lang="be-BY" sz="7200" dirty="0"/>
            </a:br>
            <a:r>
              <a:rPr lang="be-BY" sz="7200" dirty="0"/>
              <a:t>Сінтэзатар мовы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5118100"/>
            <a:ext cx="10394707" cy="256485"/>
          </a:xfrm>
        </p:spPr>
        <p:txBody>
          <a:bodyPr>
            <a:normAutofit fontScale="47500" lnSpcReduction="20000"/>
          </a:bodyPr>
          <a:lstStyle/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42787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7899399" cy="4688785"/>
          </a:xfrm>
        </p:spPr>
        <p:txBody>
          <a:bodyPr>
            <a:normAutofit fontScale="90000"/>
          </a:bodyPr>
          <a:lstStyle/>
          <a:p>
            <a:r>
              <a:rPr lang="be-BY" sz="7200" dirty="0"/>
              <a:t>Павелічальныя прылады: акуляры, лупа, электронныя прылады і г.д.</a:t>
            </a:r>
            <a:br>
              <a:rPr lang="be-BY" sz="7200" dirty="0"/>
            </a:br>
            <a:endParaRPr lang="be-BY" sz="7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5207000"/>
            <a:ext cx="10394707" cy="167585"/>
          </a:xfrm>
        </p:spPr>
        <p:txBody>
          <a:bodyPr>
            <a:normAutofit fontScale="25000" lnSpcReduction="20000"/>
          </a:bodyPr>
          <a:lstStyle/>
          <a:p>
            <a:endParaRPr lang="be-BY" dirty="0"/>
          </a:p>
        </p:txBody>
      </p:sp>
      <p:pic>
        <p:nvPicPr>
          <p:cNvPr id="2050" name="Picture 2" descr="http://gavgavka.com/images/articles/2012/sobakapovodyr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897" y="1042458"/>
            <a:ext cx="2855913" cy="380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59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88785"/>
          </a:xfrm>
        </p:spPr>
        <p:txBody>
          <a:bodyPr>
            <a:normAutofit/>
          </a:bodyPr>
          <a:lstStyle/>
          <a:p>
            <a:r>
              <a:rPr lang="be-BY" sz="4500" dirty="0"/>
              <a:t>Сацыяльная рэабілітацыя (навучанне пісьму і чытанню па сістэме Брайля; навучанне самастойнаму перасоўванню ў прасторы пры дапамозе кійка і навігатара; навучанне самастойнаму вядзенню быту; навучанне працы на кампутары)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4648200"/>
            <a:ext cx="10394707" cy="726385"/>
          </a:xfrm>
        </p:spPr>
        <p:txBody>
          <a:bodyPr/>
          <a:lstStyle/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07130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88785"/>
          </a:xfrm>
        </p:spPr>
        <p:txBody>
          <a:bodyPr>
            <a:normAutofit/>
          </a:bodyPr>
          <a:lstStyle/>
          <a:p>
            <a:r>
              <a:rPr lang="be-BY" sz="4000" dirty="0"/>
              <a:t>Адаптыўная тэхніка і </a:t>
            </a:r>
            <a:r>
              <a:rPr lang="be-BY" sz="4000" dirty="0" smtClean="0"/>
              <a:t>тэхналогіі</a:t>
            </a:r>
            <a:br>
              <a:rPr lang="be-BY" sz="4000" dirty="0" smtClean="0"/>
            </a:br>
            <a:r>
              <a:rPr lang="be-BY" sz="4000" dirty="0"/>
              <a:t/>
            </a:r>
            <a:br>
              <a:rPr lang="be-BY" sz="4000" dirty="0"/>
            </a:br>
            <a:r>
              <a:rPr lang="be-BY" sz="4000" dirty="0"/>
              <a:t>Тэхнічныя прылады сацыяльнай рэабілітацыі інвалідаў па зроку (гадзіннік, танометр, тэрмометр, глюкометр, вагі, плэер з моўным суправаджэннем функцый; ідэнтыфікатар грашовых купюр, колеру і святла; тэстар вадкасці і г.д.)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5143500"/>
            <a:ext cx="10394707" cy="231085"/>
          </a:xfrm>
        </p:spPr>
        <p:txBody>
          <a:bodyPr>
            <a:normAutofit fontScale="40000" lnSpcReduction="20000"/>
          </a:bodyPr>
          <a:lstStyle/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485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1" y="812800"/>
            <a:ext cx="10396882" cy="4688785"/>
          </a:xfrm>
        </p:spPr>
        <p:txBody>
          <a:bodyPr>
            <a:normAutofit fontScale="90000"/>
          </a:bodyPr>
          <a:lstStyle/>
          <a:p>
            <a:r>
              <a:rPr lang="be-BY" sz="7200" dirty="0"/>
              <a:t>Грамадскае аб’яднанне “Беларускае таварыства інвалідаў па зроку” (ГА “БелТІЗ”)</a:t>
            </a:r>
            <a:br>
              <a:rPr lang="be-BY" sz="7200" dirty="0"/>
            </a:br>
            <a:endParaRPr lang="be-BY" sz="7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4457700"/>
            <a:ext cx="10394707" cy="916885"/>
          </a:xfrm>
        </p:spPr>
        <p:txBody>
          <a:bodyPr/>
          <a:lstStyle/>
          <a:p>
            <a:endParaRPr lang="be-BY" dirty="0"/>
          </a:p>
        </p:txBody>
      </p:sp>
      <p:pic>
        <p:nvPicPr>
          <p:cNvPr id="3074" name="Picture 2" descr="http://echo.msk.ru/att/element-727097-misc-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53" y="3746500"/>
            <a:ext cx="7022485" cy="175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130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88785"/>
          </a:xfrm>
        </p:spPr>
        <p:txBody>
          <a:bodyPr>
            <a:normAutofit fontScale="90000"/>
          </a:bodyPr>
          <a:lstStyle/>
          <a:p>
            <a:r>
              <a:rPr lang="be-BY" sz="7200" dirty="0"/>
              <a:t>Слесар механа-зборачных прац</a:t>
            </a:r>
            <a:br>
              <a:rPr lang="be-BY" sz="7200" dirty="0"/>
            </a:br>
            <a:r>
              <a:rPr lang="be-BY" sz="7200" dirty="0"/>
              <a:t>Тэхнік-масажыст</a:t>
            </a:r>
            <a:br>
              <a:rPr lang="be-BY" sz="7200" dirty="0"/>
            </a:br>
            <a:r>
              <a:rPr lang="be-BY" sz="7200" dirty="0"/>
              <a:t>Выкладнік / выкладчык </a:t>
            </a:r>
            <a:br>
              <a:rPr lang="be-BY" sz="7200" dirty="0"/>
            </a:br>
            <a:r>
              <a:rPr lang="be-BY" sz="7200" dirty="0"/>
              <a:t>Музыка</a:t>
            </a:r>
            <a:br>
              <a:rPr lang="be-BY" sz="7200" dirty="0"/>
            </a:br>
            <a:r>
              <a:rPr lang="be-BY" sz="7200" dirty="0"/>
              <a:t>Праграміст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4711700"/>
            <a:ext cx="10394707" cy="662885"/>
          </a:xfrm>
        </p:spPr>
        <p:txBody>
          <a:bodyPr/>
          <a:lstStyle/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47046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88785"/>
          </a:xfrm>
        </p:spPr>
        <p:txBody>
          <a:bodyPr>
            <a:normAutofit fontScale="90000"/>
          </a:bodyPr>
          <a:lstStyle/>
          <a:p>
            <a:r>
              <a:rPr lang="be-BY" sz="7200" dirty="0"/>
              <a:t>Тэніс для сляпых</a:t>
            </a:r>
            <a:br>
              <a:rPr lang="be-BY" sz="7200" dirty="0"/>
            </a:br>
            <a:r>
              <a:rPr lang="be-BY" sz="7200" dirty="0"/>
              <a:t>Тандэм</a:t>
            </a:r>
            <a:br>
              <a:rPr lang="be-BY" sz="7200" dirty="0"/>
            </a:br>
            <a:r>
              <a:rPr lang="be-BY" sz="7200" dirty="0"/>
              <a:t>Галбол</a:t>
            </a:r>
            <a:br>
              <a:rPr lang="be-BY" sz="7200" dirty="0"/>
            </a:br>
            <a:r>
              <a:rPr lang="be-BY" sz="7200" dirty="0"/>
              <a:t>Моўны электронны інфарматар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4559300"/>
            <a:ext cx="10394707" cy="815285"/>
          </a:xfrm>
        </p:spPr>
        <p:txBody>
          <a:bodyPr/>
          <a:lstStyle/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325333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14</TotalTime>
  <Words>113</Words>
  <Application>Microsoft Office PowerPoint</Application>
  <PresentationFormat>Широкоэкранный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Impact</vt:lpstr>
      <vt:lpstr>Главное мероприятие</vt:lpstr>
      <vt:lpstr>Невідушчыя людзі</vt:lpstr>
      <vt:lpstr>Невідушчы, сляпы чалавек Інвалід па зроку Белы кіёк </vt:lpstr>
      <vt:lpstr>Сабака-павадыр/праваднік Сістэма Брайля Сінтэзатар мовы</vt:lpstr>
      <vt:lpstr>Павелічальныя прылады: акуляры, лупа, электронныя прылады і г.д. </vt:lpstr>
      <vt:lpstr>Сацыяльная рэабілітацыя (навучанне пісьму і чытанню па сістэме Брайля; навучанне самастойнаму перасоўванню ў прасторы пры дапамозе кійка і навігатара; навучанне самастойнаму вядзенню быту; навучанне працы на кампутары)</vt:lpstr>
      <vt:lpstr>Адаптыўная тэхніка і тэхналогіі  Тэхнічныя прылады сацыяльнай рэабілітацыі інвалідаў па зроку (гадзіннік, танометр, тэрмометр, глюкометр, вагі, плэер з моўным суправаджэннем функцый; ідэнтыфікатар грашовых купюр, колеру і святла; тэстар вадкасці і г.д.)</vt:lpstr>
      <vt:lpstr>Грамадскае аб’яднанне “Беларускае таварыства інвалідаў па зроку” (ГА “БелТІЗ”) </vt:lpstr>
      <vt:lpstr>Слесар механа-зборачных прац Тэхнік-масажыст Выкладнік / выкладчык  Музыка Праграміст</vt:lpstr>
      <vt:lpstr>Тэніс для сляпых Тандэм Галбол Моўны электронны інфарматар</vt:lpstr>
      <vt:lpstr>Тактыльны брук на ходніку Тактыльныя элементы для арыентавання Гукавы часопіс ГА “БелТІЗ” “Таварыш” і Інтэрнэт-радыё ГА “БелТІЗ”</vt:lpstr>
      <vt:lpstr>Агучаная літаратура, аўдыякнігі Кнігі DAISY Турыстычны злёт</vt:lpstr>
      <vt:lpstr>Фестывалі творчасці людзей з інваліднасцю, у тым ліку міжнародныя Музей ГА “БелТІЗ”</vt:lpstr>
      <vt:lpstr>Унітарнае прадпрыемства “Светлапрыбор” ГА “БелТІЗ” Цэнтральнае праўленне ГА “БелТІЗ”</vt:lpstr>
      <vt:lpstr>Кантактная інфармацыя: +375 106 08 27, e-mail: antm1@tut.by  www.beltiz.by  Міхаіл Антоненка, намеснік старшыні ГА “БелТІЗ”</vt:lpstr>
      <vt:lpstr>Дзякуй!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пытанняў пра менск</dc:title>
  <dc:creator>ГЛ</dc:creator>
  <cp:lastModifiedBy>ГЛ</cp:lastModifiedBy>
  <cp:revision>2</cp:revision>
  <dcterms:created xsi:type="dcterms:W3CDTF">2016-03-28T09:52:04Z</dcterms:created>
  <dcterms:modified xsi:type="dcterms:W3CDTF">2016-04-04T14:04:45Z</dcterms:modified>
</cp:coreProperties>
</file>