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99" r:id="rId5"/>
    <p:sldId id="259" r:id="rId6"/>
    <p:sldId id="260" r:id="rId7"/>
    <p:sldId id="264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736CD-C2F1-4505-9A64-6652E78EBA48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C2018-CAEC-4839-B121-579F64B85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0D22D-CA51-419C-8E22-3A678CF70A19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351-1897-499E-BEFD-618124772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ABD7-227A-4B9F-ADBF-16F9563EF5B5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274B-EF83-4E71-9663-F4881099A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FDDE-0DA2-4FF9-A024-8B6F126FB5D9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CCF9E-0BC9-4178-802A-CE5762C7D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96A7C-77FF-4CF8-825D-180A9B5B7834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9A21-6E3A-4154-A8F1-1A791A336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339DB-F673-421D-9425-62607E7C246E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63F2-9FBE-4B3F-B8B7-CA402890E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2F16-938E-4ACA-9069-C6AB08B179F2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92A62-EC0E-4C2D-A315-D54910144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98FC8-99C4-4D03-ACF9-0A0782D9D9C8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F90F-8834-42A4-8D63-8E20C5A7E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A5D6-C71D-4F88-92E8-2D0089270659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3555-703B-46A1-A9FD-BF4F83C17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FFBC-A788-41D0-9BAB-83F0F7F2CA44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497C-1943-44D4-9E93-359D95D4D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6E3BA-98AD-4589-9B0E-6D77091480AD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85AD3-4E33-452E-9C25-8EF590952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721C24-CE4F-4A52-BEBB-408B40346E03}" type="datetimeFigureOut">
              <a:rPr lang="ru-RU"/>
              <a:pPr>
                <a:defRPr/>
              </a:pPr>
              <a:t>02.05.2015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625321-FC0F-41B0-AF86-85C7527D9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64" r:id="rId4"/>
    <p:sldLayoutId id="2147483970" r:id="rId5"/>
    <p:sldLayoutId id="2147483965" r:id="rId6"/>
    <p:sldLayoutId id="2147483971" r:id="rId7"/>
    <p:sldLayoutId id="2147483972" r:id="rId8"/>
    <p:sldLayoutId id="2147483973" r:id="rId9"/>
    <p:sldLayoutId id="2147483966" r:id="rId10"/>
    <p:sldLayoutId id="2147483974" r:id="rId11"/>
  </p:sldLayoutIdLst>
  <p:transition spd="slow">
    <p:wheel spokes="8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3886200"/>
            <a:ext cx="8482012" cy="26860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e-BY" sz="4800" b="1" dirty="0" smtClean="0">
                <a:solidFill>
                  <a:srgbClr val="0070C0"/>
                </a:solidFill>
              </a:rPr>
              <a:t>Тэорыя і практыка мовы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e-BY" sz="5200" b="1" dirty="0" smtClean="0">
                <a:solidFill>
                  <a:srgbClr val="FF0000"/>
                </a:solidFill>
              </a:rPr>
              <a:t>Адмоўныя займеннікі і прыслоўі</a:t>
            </a:r>
            <a:endParaRPr lang="ru-RU" sz="5200" dirty="0"/>
          </a:p>
        </p:txBody>
      </p:sp>
      <p:pic>
        <p:nvPicPr>
          <p:cNvPr id="10244" name="Picture 2" descr="D:\+МОВА НАНОВА\лагатып\асноўны лагатып\stil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500063"/>
            <a:ext cx="260350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Падобных аздабленняў мы не бачылі </a:t>
            </a:r>
            <a:r>
              <a:rPr lang="be-BY" sz="4400" b="1" smtClean="0">
                <a:solidFill>
                  <a:srgbClr val="FF0000"/>
                </a:solidFill>
              </a:rPr>
              <a:t>ні на якім </a:t>
            </a:r>
            <a:r>
              <a:rPr lang="be-BY" sz="4400" smtClean="0"/>
              <a:t>іншым доме. </a:t>
            </a:r>
          </a:p>
          <a:p>
            <a:pPr>
              <a:buFont typeface="Wingdings 2" pitchFamily="18" charset="2"/>
              <a:buNone/>
            </a:pPr>
            <a:r>
              <a:rPr lang="be-BY" sz="4400" smtClean="0"/>
              <a:t> </a:t>
            </a:r>
          </a:p>
          <a:p>
            <a:pPr>
              <a:buFont typeface="Wingdings 2" pitchFamily="18" charset="2"/>
              <a:buNone/>
            </a:pPr>
            <a:r>
              <a:rPr lang="be-BY" sz="4400" smtClean="0"/>
              <a:t>   Мы </a:t>
            </a:r>
            <a:r>
              <a:rPr lang="be-BY" sz="4400" b="1" smtClean="0">
                <a:solidFill>
                  <a:srgbClr val="FF0000"/>
                </a:solidFill>
              </a:rPr>
              <a:t>ні да чога </a:t>
            </a:r>
            <a:r>
              <a:rPr lang="be-BY" sz="4400" smtClean="0"/>
              <a:t>не будзем рыхтавацца – няхай будзе як будзе.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Раскрыць дужкі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На жаль, (нічый) высілкі тут не дапамогуць. </a:t>
            </a:r>
          </a:p>
          <a:p>
            <a:pPr>
              <a:buFont typeface="Wingdings 2" pitchFamily="18" charset="2"/>
              <a:buNone/>
            </a:pPr>
            <a:endParaRPr lang="be-BY" sz="4400" smtClean="0"/>
          </a:p>
          <a:p>
            <a:pPr>
              <a:buFont typeface="Wingdings 2" pitchFamily="18" charset="2"/>
              <a:buNone/>
            </a:pPr>
            <a:r>
              <a:rPr lang="ru-RU" sz="4400" smtClean="0"/>
              <a:t>   </a:t>
            </a:r>
            <a:r>
              <a:rPr lang="be-BY" sz="4400" smtClean="0"/>
              <a:t>Кастусь не разлічваў у гэтым пытанні на (нічый) дапамогу.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На жаль, </a:t>
            </a:r>
            <a:r>
              <a:rPr lang="be-BY" sz="4400" b="1" smtClean="0">
                <a:solidFill>
                  <a:srgbClr val="FF0000"/>
                </a:solidFill>
              </a:rPr>
              <a:t>нічые</a:t>
            </a:r>
            <a:r>
              <a:rPr lang="be-BY" sz="4400" smtClean="0"/>
              <a:t> высілкі тут не дапамогуць. </a:t>
            </a:r>
          </a:p>
          <a:p>
            <a:pPr>
              <a:buFont typeface="Wingdings 2" pitchFamily="18" charset="2"/>
              <a:buNone/>
            </a:pPr>
            <a:endParaRPr lang="be-BY" sz="4400" smtClean="0"/>
          </a:p>
          <a:p>
            <a:pPr>
              <a:buFont typeface="Wingdings 2" pitchFamily="18" charset="2"/>
              <a:buNone/>
            </a:pPr>
            <a:r>
              <a:rPr lang="ru-RU" sz="4400" smtClean="0"/>
              <a:t>   </a:t>
            </a:r>
            <a:r>
              <a:rPr lang="be-BY" sz="4400" smtClean="0"/>
              <a:t>Кастусь не разлічваў у гэтым пытанні </a:t>
            </a:r>
            <a:r>
              <a:rPr lang="be-BY" sz="4400" b="1" smtClean="0">
                <a:solidFill>
                  <a:srgbClr val="FF0000"/>
                </a:solidFill>
              </a:rPr>
              <a:t>ні на чыю </a:t>
            </a:r>
            <a:r>
              <a:rPr lang="be-BY" sz="4400" smtClean="0"/>
              <a:t>дапамогу.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Раскрыць дужкі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Яму ў (ніякі) справе не атрымлівалася апярэдзіць сябра. </a:t>
            </a: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r>
              <a:rPr lang="be-BY" sz="4400" smtClean="0"/>
              <a:t>   У гэтым пытанні я не давяраю (нічый) досведу.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Яму </a:t>
            </a:r>
            <a:r>
              <a:rPr lang="be-BY" sz="4400" b="1" smtClean="0">
                <a:solidFill>
                  <a:srgbClr val="FF0000"/>
                </a:solidFill>
              </a:rPr>
              <a:t>ні ў якай </a:t>
            </a:r>
            <a:r>
              <a:rPr lang="be-BY" sz="4400" smtClean="0"/>
              <a:t>справе не атрымлівалася апярэдзіць сябра. </a:t>
            </a:r>
          </a:p>
          <a:p>
            <a:pPr>
              <a:buFont typeface="Wingdings 2" pitchFamily="18" charset="2"/>
              <a:buNone/>
            </a:pPr>
            <a:endParaRPr lang="be-BY" sz="4400" smtClean="0"/>
          </a:p>
          <a:p>
            <a:pPr>
              <a:buFont typeface="Wingdings 2" pitchFamily="18" charset="2"/>
              <a:buNone/>
            </a:pPr>
            <a:r>
              <a:rPr lang="be-BY" sz="4400" smtClean="0"/>
              <a:t>   У гэтым пытанні я не давяраю </a:t>
            </a:r>
            <a:r>
              <a:rPr lang="be-BY" sz="4400" b="1" smtClean="0">
                <a:solidFill>
                  <a:srgbClr val="FF0000"/>
                </a:solidFill>
              </a:rPr>
              <a:t>нічыйму</a:t>
            </a:r>
            <a:r>
              <a:rPr lang="be-BY" sz="4400" smtClean="0"/>
              <a:t> досведу.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Раскрыць дужкі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Па (ніхто) я так не сумую, як па маці. </a:t>
            </a: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r>
              <a:rPr lang="be-BY" sz="4400" smtClean="0"/>
              <a:t>  (нішто) больш не веру і на (нішто) не спадзяюся.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</a:t>
            </a:r>
            <a:r>
              <a:rPr lang="be-BY" sz="4400" b="1" smtClean="0">
                <a:solidFill>
                  <a:srgbClr val="FF0000"/>
                </a:solidFill>
              </a:rPr>
              <a:t>Ні па кім </a:t>
            </a:r>
            <a:r>
              <a:rPr lang="be-BY" sz="4400" smtClean="0"/>
              <a:t>я так не сумую, як па маці.  </a:t>
            </a: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r>
              <a:rPr lang="be-BY" sz="4400" smtClean="0"/>
              <a:t>  </a:t>
            </a:r>
            <a:r>
              <a:rPr lang="be-BY" sz="4400" b="1" smtClean="0">
                <a:solidFill>
                  <a:srgbClr val="FF0000"/>
                </a:solidFill>
              </a:rPr>
              <a:t>Нічому</a:t>
            </a:r>
            <a:r>
              <a:rPr lang="be-BY" sz="4400" smtClean="0"/>
              <a:t> больш не веру і </a:t>
            </a:r>
            <a:r>
              <a:rPr lang="be-BY" sz="4400" b="1" smtClean="0">
                <a:solidFill>
                  <a:srgbClr val="FF0000"/>
                </a:solidFill>
              </a:rPr>
              <a:t>ні на што </a:t>
            </a:r>
            <a:r>
              <a:rPr lang="be-BY" sz="4400" smtClean="0"/>
              <a:t>не спадзяюся.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Раскрыць дужкі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У такім шуме (ніяк) спакойна паразмаўляць. 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  </a:t>
            </a:r>
            <a:r>
              <a:rPr lang="be-BY" sz="4400" smtClean="0"/>
              <a:t>У пакоі ўжо (нікуды) пакласці рэчы – усё завалена тваімі трантамі!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У такім шуме </a:t>
            </a:r>
            <a:r>
              <a:rPr lang="be-BY" sz="4400" b="1" smtClean="0">
                <a:solidFill>
                  <a:srgbClr val="FF0000"/>
                </a:solidFill>
              </a:rPr>
              <a:t>няма як </a:t>
            </a:r>
            <a:r>
              <a:rPr lang="be-BY" sz="4400" smtClean="0"/>
              <a:t>спакойна паразмаўляць. 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  </a:t>
            </a:r>
          </a:p>
          <a:p>
            <a:pPr>
              <a:buFont typeface="Wingdings 2" pitchFamily="18" charset="2"/>
              <a:buNone/>
            </a:pPr>
            <a:r>
              <a:rPr lang="ru-RU" sz="4400" smtClean="0"/>
              <a:t>  </a:t>
            </a:r>
            <a:r>
              <a:rPr lang="be-BY" sz="4400" smtClean="0"/>
              <a:t>У пакоі ўжо </a:t>
            </a:r>
            <a:r>
              <a:rPr lang="be-BY" sz="4400" b="1" smtClean="0">
                <a:solidFill>
                  <a:srgbClr val="FF0000"/>
                </a:solidFill>
              </a:rPr>
              <a:t>няма куды </a:t>
            </a:r>
            <a:r>
              <a:rPr lang="be-BY" sz="4400" smtClean="0"/>
              <a:t>пакласці рэчы – усё завалена тваімі трантамі!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Раскрыць дужкі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Тут заўсёды (нідзе) прыпаркавацца.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20" y="142852"/>
            <a:ext cx="8705880" cy="1143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e-BY" sz="3200" b="1" dirty="0" smtClean="0">
                <a:solidFill>
                  <a:srgbClr val="FF0000"/>
                </a:solidFill>
              </a:rPr>
              <a:t>Утварэнне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686800" cy="5143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be-BY" sz="4000" b="1" smtClean="0">
                <a:solidFill>
                  <a:srgbClr val="0070C0"/>
                </a:solidFill>
              </a:rPr>
              <a:t>Адмоўная часціца </a:t>
            </a:r>
            <a:r>
              <a:rPr lang="be-BY" sz="4000" b="1" i="1" smtClean="0">
                <a:solidFill>
                  <a:srgbClr val="FF0000"/>
                </a:solidFill>
              </a:rPr>
              <a:t>ні- </a:t>
            </a:r>
            <a:r>
              <a:rPr lang="be-BY" sz="4000" b="1" i="1" smtClean="0"/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be-BY" sz="4000" b="1" i="1" smtClean="0">
                <a:solidFill>
                  <a:srgbClr val="0070C0"/>
                </a:solidFill>
              </a:rPr>
              <a:t>+</a:t>
            </a:r>
          </a:p>
          <a:p>
            <a:pPr algn="ctr">
              <a:buFont typeface="Wingdings 2" pitchFamily="18" charset="2"/>
              <a:buNone/>
            </a:pPr>
            <a:r>
              <a:rPr lang="be-BY" sz="4000" b="1" smtClean="0">
                <a:solidFill>
                  <a:srgbClr val="0070C0"/>
                </a:solidFill>
              </a:rPr>
              <a:t>пытальны займеннік або прыслоўе</a:t>
            </a:r>
          </a:p>
          <a:p>
            <a:pPr algn="ctr">
              <a:buFont typeface="Wingdings 2" pitchFamily="18" charset="2"/>
              <a:buNone/>
            </a:pPr>
            <a:r>
              <a:rPr lang="be-BY" sz="3600" b="1" i="1" smtClean="0">
                <a:solidFill>
                  <a:srgbClr val="FF0000"/>
                </a:solidFill>
              </a:rPr>
              <a:t>хто – ніхто</a:t>
            </a:r>
          </a:p>
          <a:p>
            <a:pPr algn="ctr">
              <a:buFont typeface="Wingdings 2" pitchFamily="18" charset="2"/>
              <a:buNone/>
            </a:pPr>
            <a:r>
              <a:rPr lang="be-BY" sz="3600" b="1" i="1" smtClean="0">
                <a:solidFill>
                  <a:srgbClr val="FF0000"/>
                </a:solidFill>
              </a:rPr>
              <a:t>чый – нічый</a:t>
            </a:r>
          </a:p>
          <a:p>
            <a:pPr algn="ctr">
              <a:buFont typeface="Wingdings 2" pitchFamily="18" charset="2"/>
              <a:buNone/>
            </a:pPr>
            <a:r>
              <a:rPr lang="be-BY" sz="3600" b="1" i="1" smtClean="0">
                <a:solidFill>
                  <a:srgbClr val="FF0000"/>
                </a:solidFill>
              </a:rPr>
              <a:t>дзе – нідзе</a:t>
            </a:r>
          </a:p>
          <a:p>
            <a:pPr algn="ctr">
              <a:buFont typeface="Wingdings 2" pitchFamily="18" charset="2"/>
              <a:buNone/>
            </a:pPr>
            <a:r>
              <a:rPr lang="be-BY" sz="3600" b="1" i="1" smtClean="0">
                <a:solidFill>
                  <a:srgbClr val="FF0000"/>
                </a:solidFill>
              </a:rPr>
              <a:t>калі – ніколі</a:t>
            </a:r>
            <a:endParaRPr lang="ru-RU" sz="36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Тут заўсёды </a:t>
            </a:r>
            <a:r>
              <a:rPr lang="be-BY" sz="4400" b="1" smtClean="0">
                <a:solidFill>
                  <a:srgbClr val="FF0000"/>
                </a:solidFill>
              </a:rPr>
              <a:t>няма дзе </a:t>
            </a:r>
            <a:r>
              <a:rPr lang="be-BY" sz="4400" smtClean="0"/>
              <a:t>прыпаркавацца.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перакласці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</a:t>
            </a:r>
            <a:r>
              <a:rPr lang="ru-RU" sz="4800" b="1" smtClean="0"/>
              <a:t>Мне снова не с кем провести свободное время. </a:t>
            </a: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  Мне зно</a:t>
            </a:r>
            <a:r>
              <a:rPr lang="be-BY" sz="4800" b="1" smtClean="0">
                <a:solidFill>
                  <a:srgbClr val="FF0000"/>
                </a:solidFill>
              </a:rPr>
              <a:t>ў няма з кім прабавіць вольны час.</a:t>
            </a: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перакласці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b="1" smtClean="0">
                <a:solidFill>
                  <a:srgbClr val="FF0000"/>
                </a:solidFill>
              </a:rPr>
              <a:t>  </a:t>
            </a:r>
            <a:r>
              <a:rPr lang="ru-RU" sz="4800" b="1" smtClean="0"/>
              <a:t>Нам некуда пойти сегодня вечером. 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>
                <a:solidFill>
                  <a:srgbClr val="FF0000"/>
                </a:solidFill>
              </a:rPr>
              <a:t>Нам няма куды пайсці сёння ўвечары.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перакласці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b="1" smtClean="0"/>
              <a:t>  Я не пишу вам, потому что не о чем писать. 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>
                <a:solidFill>
                  <a:srgbClr val="FF0000"/>
                </a:solidFill>
              </a:rPr>
              <a:t>Я не пішу вам, бо няма пра што. 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перакласці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/>
              <a:t>Объяснять здесь нечего. Я больше ничего объяснять не буду. 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>
                <a:solidFill>
                  <a:srgbClr val="FF0000"/>
                </a:solidFill>
              </a:rPr>
              <a:t>Тут няма чаго тлумачыць. Я больш нічога тлумачыць не буду.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перакласці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b="1" smtClean="0"/>
              <a:t>  Он ни к кому не обращался за помощью не потому, что ему не к кому было обратиться, а потому что он все любит делать сам. 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20" y="142852"/>
            <a:ext cx="8705880" cy="1143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e-BY" sz="3200" b="1" dirty="0" smtClean="0">
                <a:solidFill>
                  <a:srgbClr val="FF0000"/>
                </a:solidFill>
              </a:rPr>
              <a:t>Змяненне адмоўных займеннікаў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85750" y="1285875"/>
            <a:ext cx="8686800" cy="5143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b="1" dirty="0" err="1" smtClean="0">
                <a:solidFill>
                  <a:srgbClr val="0070C0"/>
                </a:solidFill>
              </a:rPr>
              <a:t>Скланяюцца</a:t>
            </a:r>
            <a:r>
              <a:rPr lang="ru-RU" sz="2400" b="1" dirty="0" smtClean="0">
                <a:solidFill>
                  <a:srgbClr val="0070C0"/>
                </a:solidFill>
              </a:rPr>
              <a:t> як </a:t>
            </a:r>
            <a:r>
              <a:rPr lang="ru-RU" sz="2400" b="1" dirty="0" err="1" smtClean="0">
                <a:solidFill>
                  <a:srgbClr val="0070C0"/>
                </a:solidFill>
              </a:rPr>
              <a:t>пытальныя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</a:rPr>
              <a:t>займеннікі</a:t>
            </a:r>
            <a:r>
              <a:rPr lang="ru-RU" sz="2400" b="1" dirty="0" smtClean="0">
                <a:solidFill>
                  <a:srgbClr val="0070C0"/>
                </a:solidFill>
              </a:rPr>
              <a:t> (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хто</a:t>
            </a:r>
            <a:r>
              <a:rPr lang="ru-RU" sz="2400" b="1" i="1" dirty="0" smtClean="0">
                <a:solidFill>
                  <a:srgbClr val="0070C0"/>
                </a:solidFill>
              </a:rPr>
              <a:t>,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што</a:t>
            </a:r>
            <a:r>
              <a:rPr lang="ru-RU" sz="2400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be-BY" sz="2800" b="1" dirty="0" smtClean="0">
                <a:solidFill>
                  <a:srgbClr val="FF0000"/>
                </a:solidFill>
              </a:rPr>
              <a:t>Запомніце!</a:t>
            </a:r>
          </a:p>
          <a:p>
            <a:r>
              <a:rPr lang="be-BY" sz="2800" b="1" dirty="0" smtClean="0">
                <a:solidFill>
                  <a:srgbClr val="FF0000"/>
                </a:solidFill>
              </a:rPr>
              <a:t>Н. скл. </a:t>
            </a:r>
            <a:r>
              <a:rPr lang="be-BY" sz="2800" b="1" dirty="0" smtClean="0">
                <a:solidFill>
                  <a:srgbClr val="0070C0"/>
                </a:solidFill>
              </a:rPr>
              <a:t>ніхто            ніякі                    нішто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r>
              <a:rPr lang="be-BY" sz="2800" b="1" dirty="0" smtClean="0">
                <a:solidFill>
                  <a:srgbClr val="FF0000"/>
                </a:solidFill>
              </a:rPr>
              <a:t>Р.скл.   </a:t>
            </a:r>
            <a:r>
              <a:rPr lang="be-BY" sz="2800" b="1" dirty="0" smtClean="0">
                <a:solidFill>
                  <a:srgbClr val="0070C0"/>
                </a:solidFill>
              </a:rPr>
              <a:t>нікога          ніякага                нічога</a:t>
            </a:r>
          </a:p>
          <a:p>
            <a:r>
              <a:rPr lang="be-BY" sz="2800" b="1" dirty="0" smtClean="0">
                <a:solidFill>
                  <a:srgbClr val="FF0000"/>
                </a:solidFill>
              </a:rPr>
              <a:t>Д. скл.  </a:t>
            </a:r>
            <a:r>
              <a:rPr lang="be-BY" sz="2800" b="1" dirty="0" smtClean="0">
                <a:solidFill>
                  <a:srgbClr val="0070C0"/>
                </a:solidFill>
              </a:rPr>
              <a:t>нікому         ніякаму               нічому</a:t>
            </a:r>
          </a:p>
          <a:p>
            <a:r>
              <a:rPr lang="be-BY" sz="2800" b="1" dirty="0" smtClean="0">
                <a:solidFill>
                  <a:srgbClr val="FF0000"/>
                </a:solidFill>
              </a:rPr>
              <a:t>В. скл.  </a:t>
            </a:r>
            <a:r>
              <a:rPr lang="be-BY" sz="2800" b="1" dirty="0" smtClean="0">
                <a:solidFill>
                  <a:srgbClr val="0070C0"/>
                </a:solidFill>
              </a:rPr>
              <a:t>нікога          (ніякі) ніякага    нічога</a:t>
            </a:r>
          </a:p>
          <a:p>
            <a:r>
              <a:rPr lang="be-BY" sz="2800" b="1" dirty="0" smtClean="0">
                <a:solidFill>
                  <a:srgbClr val="FF0000"/>
                </a:solidFill>
              </a:rPr>
              <a:t>Т. скл.   </a:t>
            </a:r>
            <a:r>
              <a:rPr lang="be-BY" sz="2800" b="1" dirty="0" smtClean="0">
                <a:solidFill>
                  <a:srgbClr val="0070C0"/>
                </a:solidFill>
              </a:rPr>
              <a:t>нікім            ніякім                 нічым</a:t>
            </a:r>
          </a:p>
          <a:p>
            <a:r>
              <a:rPr lang="be-BY" sz="2800" b="1" dirty="0" smtClean="0">
                <a:solidFill>
                  <a:srgbClr val="FF0000"/>
                </a:solidFill>
              </a:rPr>
              <a:t>М. скл.  </a:t>
            </a:r>
            <a:r>
              <a:rPr lang="be-BY" sz="2800" b="1" dirty="0" smtClean="0">
                <a:solidFill>
                  <a:srgbClr val="0070C0"/>
                </a:solidFill>
              </a:rPr>
              <a:t>ні аб кім      ні </a:t>
            </a:r>
            <a:r>
              <a:rPr lang="be-BY" sz="2800" b="1" smtClean="0">
                <a:solidFill>
                  <a:srgbClr val="0070C0"/>
                </a:solidFill>
              </a:rPr>
              <a:t>аб якім          </a:t>
            </a:r>
            <a:r>
              <a:rPr lang="be-BY" sz="2800" b="1" dirty="0" smtClean="0">
                <a:solidFill>
                  <a:srgbClr val="0070C0"/>
                </a:solidFill>
              </a:rPr>
              <a:t>ні аб чым</a:t>
            </a:r>
            <a:endParaRPr lang="be-BY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>
                <a:solidFill>
                  <a:srgbClr val="FF0000"/>
                </a:solidFill>
              </a:rPr>
              <a:t>Ён ні да кога не звяртаўся па дапамогу не таму, што яму няма да каго звярнуцца, а таму што ён усё любіць рабіць сам.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перакласці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>
                <a:solidFill>
                  <a:schemeClr val="tx1"/>
                </a:solidFill>
              </a:rPr>
              <a:t>Работа полностью закончена, и работать больше не над чем. 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>
                <a:solidFill>
                  <a:srgbClr val="FF0000"/>
                </a:solidFill>
              </a:rPr>
              <a:t>Праца цалкам скончана, і працаваць больш няма над чым.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перакласці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/>
              <a:t>Тут не над чем смеяться – любой из нас может оказаться в таком положении. 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800" smtClean="0"/>
              <a:t>  </a:t>
            </a:r>
            <a:r>
              <a:rPr lang="ru-RU" sz="4800" b="1" smtClean="0">
                <a:solidFill>
                  <a:srgbClr val="FF0000"/>
                </a:solidFill>
              </a:rPr>
              <a:t>Тут няма з чаго смяяцца – любы з нас можа апынуцца ў такім становішчы.</a:t>
            </a: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 algn="just">
              <a:spcBef>
                <a:spcPts val="0"/>
              </a:spcBef>
              <a:buNone/>
            </a:pPr>
            <a:r>
              <a:rPr lang="be-BY" sz="4000" b="1" dirty="0" smtClean="0">
                <a:solidFill>
                  <a:srgbClr val="FF0000"/>
                </a:solidFill>
              </a:rPr>
              <a:t>Пры ўжыванні прыназоўніка </a:t>
            </a:r>
            <a:r>
              <a:rPr lang="be-BY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→ </a:t>
            </a:r>
            <a:r>
              <a:rPr lang="be-BY" sz="4000" b="1" dirty="0" smtClean="0">
                <a:solidFill>
                  <a:srgbClr val="FF0000"/>
                </a:solidFill>
              </a:rPr>
              <a:t>напісанне ў тры асобныя словы: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be-BY" sz="4000" b="1" dirty="0" smtClean="0">
                <a:solidFill>
                  <a:srgbClr val="0070C0"/>
                </a:solidFill>
              </a:rPr>
              <a:t>ніхто – ні да кога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be-BY" sz="4000" b="1" dirty="0" smtClean="0">
                <a:solidFill>
                  <a:srgbClr val="0070C0"/>
                </a:solidFill>
              </a:rPr>
              <a:t>ніякі – ні з якім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be-BY" sz="4000" b="1" dirty="0" smtClean="0">
                <a:solidFill>
                  <a:srgbClr val="0070C0"/>
                </a:solidFill>
              </a:rPr>
              <a:t>нішто – ні перад чым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20" y="142852"/>
            <a:ext cx="8705880" cy="11430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e-BY" sz="3200" b="1" dirty="0" smtClean="0">
                <a:solidFill>
                  <a:srgbClr val="FF0000"/>
                </a:solidFill>
              </a:rPr>
              <a:t>ужыванне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8686800" cy="51435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be-BY" sz="4400" b="1" dirty="0" smtClean="0">
                <a:solidFill>
                  <a:srgbClr val="0070C0"/>
                </a:solidFill>
              </a:rPr>
              <a:t>Двайное адмаўленне ў сказе</a:t>
            </a:r>
          </a:p>
          <a:p>
            <a:pPr algn="ctr">
              <a:buFont typeface="Wingdings 2" pitchFamily="18" charset="2"/>
              <a:buNone/>
            </a:pPr>
            <a:endParaRPr lang="be-BY" sz="4400" b="1" dirty="0" smtClean="0">
              <a:solidFill>
                <a:schemeClr val="tx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be-BY" sz="4400" b="1" i="1" dirty="0" smtClean="0">
                <a:solidFill>
                  <a:srgbClr val="FF0000"/>
                </a:solidFill>
              </a:rPr>
              <a:t>Ніхто не ведаў</a:t>
            </a:r>
            <a:r>
              <a:rPr lang="be-BY" sz="4400" i="1" dirty="0" smtClean="0">
                <a:solidFill>
                  <a:srgbClr val="FF0000"/>
                </a:solidFill>
              </a:rPr>
              <a:t>. </a:t>
            </a:r>
          </a:p>
          <a:p>
            <a:pPr algn="ctr">
              <a:buFont typeface="Wingdings 2" pitchFamily="18" charset="2"/>
              <a:buNone/>
            </a:pPr>
            <a:r>
              <a:rPr lang="be-BY" sz="4400" b="1" i="1" dirty="0" smtClean="0">
                <a:solidFill>
                  <a:srgbClr val="FF0000"/>
                </a:solidFill>
              </a:rPr>
              <a:t>Мы нідзе не былі.</a:t>
            </a:r>
            <a:endParaRPr lang="ru-RU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dirty="0" smtClean="0">
                <a:solidFill>
                  <a:srgbClr val="FF0000"/>
                </a:solidFill>
              </a:rPr>
              <a:t>ужыванне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be-BY" sz="4800" b="1" dirty="0" smtClean="0">
                <a:solidFill>
                  <a:srgbClr val="0070C0"/>
                </a:solidFill>
              </a:rPr>
              <a:t>рус. </a:t>
            </a:r>
            <a:r>
              <a:rPr lang="be-BY" sz="4800" b="1" dirty="0" smtClean="0">
                <a:solidFill>
                  <a:srgbClr val="FF0000"/>
                </a:solidFill>
              </a:rPr>
              <a:t>некого, нечего</a:t>
            </a:r>
          </a:p>
          <a:p>
            <a:pPr algn="ctr">
              <a:buFont typeface="Wingdings 2" pitchFamily="18" charset="2"/>
              <a:buNone/>
            </a:pPr>
            <a:r>
              <a:rPr lang="be-BY" sz="4800" b="1" dirty="0" smtClean="0">
                <a:solidFill>
                  <a:srgbClr val="0070C0"/>
                </a:solidFill>
              </a:rPr>
              <a:t>=</a:t>
            </a:r>
          </a:p>
          <a:p>
            <a:pPr algn="ctr">
              <a:buFont typeface="Wingdings 2" pitchFamily="18" charset="2"/>
              <a:buNone/>
            </a:pPr>
            <a:r>
              <a:rPr lang="be-BY" sz="4800" b="1" dirty="0" smtClean="0">
                <a:solidFill>
                  <a:srgbClr val="0070C0"/>
                </a:solidFill>
              </a:rPr>
              <a:t>бел. </a:t>
            </a:r>
            <a:r>
              <a:rPr lang="be-BY" sz="4800" b="1" dirty="0" smtClean="0">
                <a:solidFill>
                  <a:srgbClr val="FF0000"/>
                </a:solidFill>
              </a:rPr>
              <a:t>няма каго, няма чаго</a:t>
            </a:r>
            <a:endParaRPr lang="ru-RU" sz="4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Раскрыць дужкі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Пакуль я (ніхто) не паказваў свае вершы. </a:t>
            </a:r>
          </a:p>
          <a:p>
            <a:pPr>
              <a:buFont typeface="Wingdings 2" pitchFamily="18" charset="2"/>
              <a:buNone/>
            </a:pPr>
            <a:endParaRPr lang="be-BY" sz="4400" smtClean="0"/>
          </a:p>
          <a:p>
            <a:pPr>
              <a:buFont typeface="Wingdings 2" pitchFamily="18" charset="2"/>
              <a:buNone/>
            </a:pPr>
            <a:r>
              <a:rPr lang="be-BY" sz="4400" smtClean="0"/>
              <a:t>  Ёсць людзі, якія за (ніхто) не хвалююцца, акрамя сябе. 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праверка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Пакуль я </a:t>
            </a:r>
            <a:r>
              <a:rPr lang="be-BY" sz="4400" b="1" smtClean="0">
                <a:solidFill>
                  <a:srgbClr val="FF0000"/>
                </a:solidFill>
              </a:rPr>
              <a:t>нікому</a:t>
            </a:r>
            <a:r>
              <a:rPr lang="be-BY" sz="4400" smtClean="0"/>
              <a:t> не паказваў свае вершы. </a:t>
            </a:r>
          </a:p>
          <a:p>
            <a:pPr>
              <a:buFont typeface="Wingdings 2" pitchFamily="18" charset="2"/>
              <a:buNone/>
            </a:pPr>
            <a:endParaRPr lang="be-BY" sz="4400" smtClean="0"/>
          </a:p>
          <a:p>
            <a:pPr>
              <a:buFont typeface="Wingdings 2" pitchFamily="18" charset="2"/>
              <a:buNone/>
            </a:pPr>
            <a:r>
              <a:rPr lang="be-BY" sz="4400" smtClean="0"/>
              <a:t>  Ёсць людзі, якія </a:t>
            </a:r>
            <a:r>
              <a:rPr lang="be-BY" sz="4400" b="1" smtClean="0">
                <a:solidFill>
                  <a:srgbClr val="FF0000"/>
                </a:solidFill>
              </a:rPr>
              <a:t>ні за кога </a:t>
            </a:r>
            <a:r>
              <a:rPr lang="be-BY" sz="4400" smtClean="0"/>
              <a:t>не хвалююцца, акрамя сябе.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sz="3200" b="1" i="1" dirty="0" smtClean="0">
                <a:solidFill>
                  <a:srgbClr val="0070C0"/>
                </a:solidFill>
              </a:rPr>
              <a:t>Раскрыць дужкі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be-BY" sz="4400" smtClean="0"/>
              <a:t>  Падобных аздабленняў мы не бачылі на (ніякі) іншым доме. </a:t>
            </a:r>
          </a:p>
          <a:p>
            <a:pPr>
              <a:buFont typeface="Wingdings 2" pitchFamily="18" charset="2"/>
              <a:buNone/>
            </a:pPr>
            <a:endParaRPr lang="be-BY" sz="4400" smtClean="0"/>
          </a:p>
          <a:p>
            <a:pPr>
              <a:buFont typeface="Wingdings 2" pitchFamily="18" charset="2"/>
              <a:buNone/>
            </a:pPr>
            <a:r>
              <a:rPr lang="be-BY" sz="4400" smtClean="0"/>
              <a:t>   Мы да (нішто) не будзем рыхтавацца – няхай будзе як будзе.</a:t>
            </a:r>
            <a:endParaRPr lang="ru-RU" sz="4400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 spd="slow">
    <p:wheel spokes="8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10663</TotalTime>
  <Words>693</Words>
  <Application>Microsoft Office PowerPoint</Application>
  <PresentationFormat>Экран (4:3)</PresentationFormat>
  <Paragraphs>168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Слайд 1</vt:lpstr>
      <vt:lpstr>Утварэнне</vt:lpstr>
      <vt:lpstr>Змяненне адмоўных займеннікаў</vt:lpstr>
      <vt:lpstr>Слайд 4</vt:lpstr>
      <vt:lpstr>ужыванне</vt:lpstr>
      <vt:lpstr>ужыванне</vt:lpstr>
      <vt:lpstr>Раскрыць дужкі</vt:lpstr>
      <vt:lpstr>праверка</vt:lpstr>
      <vt:lpstr>Раскрыць дужкі</vt:lpstr>
      <vt:lpstr>праверка</vt:lpstr>
      <vt:lpstr>Раскрыць дужкі</vt:lpstr>
      <vt:lpstr>праверка</vt:lpstr>
      <vt:lpstr>Раскрыць дужкі</vt:lpstr>
      <vt:lpstr>праверка</vt:lpstr>
      <vt:lpstr>Раскрыць дужкі</vt:lpstr>
      <vt:lpstr>праверка</vt:lpstr>
      <vt:lpstr>Раскрыць дужкі</vt:lpstr>
      <vt:lpstr>праверка</vt:lpstr>
      <vt:lpstr>Раскрыць дужкі</vt:lpstr>
      <vt:lpstr>праверка</vt:lpstr>
      <vt:lpstr>перакласці</vt:lpstr>
      <vt:lpstr>праверка</vt:lpstr>
      <vt:lpstr>перакласці</vt:lpstr>
      <vt:lpstr>праверка</vt:lpstr>
      <vt:lpstr>перакласці</vt:lpstr>
      <vt:lpstr>праверка</vt:lpstr>
      <vt:lpstr>перакласці</vt:lpstr>
      <vt:lpstr>праверка</vt:lpstr>
      <vt:lpstr>перакласці</vt:lpstr>
      <vt:lpstr>праверка</vt:lpstr>
      <vt:lpstr>перакласці</vt:lpstr>
      <vt:lpstr>праверка</vt:lpstr>
      <vt:lpstr>перакласці</vt:lpstr>
      <vt:lpstr>праверка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Мова нанова №4</dc:title>
  <dc:creator>Admin</dc:creator>
  <cp:lastModifiedBy>Максимка</cp:lastModifiedBy>
  <cp:revision>134</cp:revision>
  <dcterms:created xsi:type="dcterms:W3CDTF">2014-01-31T22:02:59Z</dcterms:created>
  <dcterms:modified xsi:type="dcterms:W3CDTF">2015-05-02T14:32:43Z</dcterms:modified>
</cp:coreProperties>
</file>