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340" r:id="rId4"/>
    <p:sldId id="364" r:id="rId5"/>
    <p:sldId id="350" r:id="rId6"/>
    <p:sldId id="354" r:id="rId7"/>
    <p:sldId id="366" r:id="rId8"/>
    <p:sldId id="362" r:id="rId9"/>
    <p:sldId id="361" r:id="rId10"/>
    <p:sldId id="358" r:id="rId11"/>
    <p:sldId id="359" r:id="rId12"/>
    <p:sldId id="343" r:id="rId13"/>
    <p:sldId id="368" r:id="rId14"/>
    <p:sldId id="344" r:id="rId15"/>
    <p:sldId id="369" r:id="rId16"/>
    <p:sldId id="345" r:id="rId17"/>
    <p:sldId id="373" r:id="rId18"/>
    <p:sldId id="346" r:id="rId19"/>
    <p:sldId id="371" r:id="rId20"/>
    <p:sldId id="348" r:id="rId21"/>
    <p:sldId id="347" r:id="rId22"/>
    <p:sldId id="374" r:id="rId23"/>
    <p:sldId id="375" r:id="rId24"/>
    <p:sldId id="372" r:id="rId25"/>
    <p:sldId id="3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35" autoAdjust="0"/>
    <p:restoredTop sz="94709" autoAdjust="0"/>
  </p:normalViewPr>
  <p:slideViewPr>
    <p:cSldViewPr>
      <p:cViewPr varScale="1">
        <p:scale>
          <a:sx n="69" d="100"/>
          <a:sy n="69" d="100"/>
        </p:scale>
        <p:origin x="-5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5AE-72DE-45F0-A0A1-96140434CB6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E921-C135-40FD-B46B-0854E6E47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5AE-72DE-45F0-A0A1-96140434CB6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E921-C135-40FD-B46B-0854E6E47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5AE-72DE-45F0-A0A1-96140434CB6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E921-C135-40FD-B46B-0854E6E47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8" y="8"/>
            <a:ext cx="9143984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18" y="8"/>
            <a:ext cx="9143984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5AE-72DE-45F0-A0A1-96140434CB6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E921-C135-40FD-B46B-0854E6E47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5AE-72DE-45F0-A0A1-96140434CB6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E921-C135-40FD-B46B-0854E6E47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5AE-72DE-45F0-A0A1-96140434CB6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E921-C135-40FD-B46B-0854E6E47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5AE-72DE-45F0-A0A1-96140434CB6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E921-C135-40FD-B46B-0854E6E47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5AE-72DE-45F0-A0A1-96140434CB6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E921-C135-40FD-B46B-0854E6E47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5AE-72DE-45F0-A0A1-96140434CB6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E921-C135-40FD-B46B-0854E6E47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5AE-72DE-45F0-A0A1-96140434CB6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E921-C135-40FD-B46B-0854E6E47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D85AE-72DE-45F0-A0A1-96140434CB6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BE921-C135-40FD-B46B-0854E6E47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D85AE-72DE-45F0-A0A1-96140434CB6D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BE921-C135-40FD-B46B-0854E6E473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7" y="2286000"/>
            <a:ext cx="729005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Беларус\dzietk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6032"/>
            <a:ext cx="9144000" cy="7116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dirty="0" smtClean="0">
                <a:solidFill>
                  <a:srgbClr val="FF0000"/>
                </a:solidFill>
              </a:rPr>
              <a:t>Дзікія птушкі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9154" name="Picture 2" descr="http://www.ptushki.org/files/pictures/ptushki%20hoda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71530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48" y="2571744"/>
            <a:ext cx="7500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800" b="1" dirty="0" smtClean="0">
                <a:solidFill>
                  <a:srgbClr val="FF0000"/>
                </a:solidFill>
              </a:rPr>
              <a:t> </a:t>
            </a:r>
            <a:r>
              <a:rPr lang="ru-RU" sz="4800" dirty="0" err="1" smtClean="0"/>
              <a:t>Удзень</a:t>
            </a:r>
            <a:r>
              <a:rPr lang="ru-RU" sz="4800" dirty="0" smtClean="0"/>
              <a:t> </a:t>
            </a:r>
            <a:r>
              <a:rPr lang="ru-RU" sz="4800" dirty="0" err="1" smtClean="0"/>
              <a:t>спіць</a:t>
            </a:r>
            <a:r>
              <a:rPr lang="ru-RU" sz="4800" dirty="0" smtClean="0"/>
              <a:t>, а </a:t>
            </a:r>
            <a:r>
              <a:rPr lang="ru-RU" sz="4800" dirty="0" err="1" smtClean="0"/>
              <a:t>ўначы</a:t>
            </a:r>
            <a:r>
              <a:rPr lang="ru-RU" sz="4800" dirty="0" smtClean="0"/>
              <a:t> </a:t>
            </a:r>
            <a:r>
              <a:rPr lang="ru-RU" sz="4800" dirty="0" err="1" smtClean="0"/>
              <a:t>крычыць</a:t>
            </a:r>
            <a:r>
              <a:rPr lang="ru-RU" sz="4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© &amp;Vcy;. &amp;Kcy;&amp;acy;&amp;zcy;&amp;lcy;&amp;ocy;&amp;ubrcy;&amp;scy;&amp;kcy;&amp;iuk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928670"/>
            <a:ext cx="3000396" cy="45118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5786454"/>
            <a:ext cx="3401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000" dirty="0" smtClean="0">
                <a:solidFill>
                  <a:srgbClr val="FF0000"/>
                </a:solidFill>
              </a:rPr>
              <a:t>Сава (вушатая)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1428736"/>
            <a:ext cx="75009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/>
              <a:t>Шапачка</a:t>
            </a:r>
            <a:r>
              <a:rPr lang="ru-RU" sz="4800" dirty="0" smtClean="0"/>
              <a:t> маленькая,</a:t>
            </a:r>
            <a:br>
              <a:rPr lang="ru-RU" sz="4800" dirty="0" smtClean="0"/>
            </a:br>
            <a:r>
              <a:rPr lang="ru-RU" sz="4800" dirty="0" err="1" smtClean="0"/>
              <a:t>Камізэлечка</a:t>
            </a:r>
            <a:r>
              <a:rPr lang="ru-RU" sz="4800" dirty="0" smtClean="0"/>
              <a:t> </a:t>
            </a:r>
            <a:r>
              <a:rPr lang="ru-RU" sz="4800" dirty="0" err="1" smtClean="0"/>
              <a:t>нятканая</a:t>
            </a:r>
            <a:r>
              <a:rPr lang="ru-RU" sz="4800" dirty="0" smtClean="0"/>
              <a:t>,</a:t>
            </a:r>
            <a:br>
              <a:rPr lang="ru-RU" sz="4800" dirty="0" smtClean="0"/>
            </a:br>
            <a:r>
              <a:rPr lang="ru-RU" sz="4800" dirty="0" err="1" smtClean="0"/>
              <a:t>Кафтанік</a:t>
            </a:r>
            <a:r>
              <a:rPr lang="ru-RU" sz="4800" dirty="0" smtClean="0"/>
              <a:t> </a:t>
            </a:r>
            <a:r>
              <a:rPr lang="ru-RU" sz="4800" dirty="0" err="1" smtClean="0"/>
              <a:t>рабенькі</a:t>
            </a:r>
            <a:r>
              <a:rPr lang="ru-RU" sz="4800" dirty="0" smtClean="0"/>
              <a:t>,</a:t>
            </a:r>
            <a:br>
              <a:rPr lang="ru-RU" sz="4800" dirty="0" smtClean="0"/>
            </a:br>
            <a:r>
              <a:rPr lang="ru-RU" sz="4800" dirty="0" err="1" smtClean="0"/>
              <a:t>Ды</a:t>
            </a:r>
            <a:r>
              <a:rPr lang="ru-RU" sz="4800" dirty="0" smtClean="0"/>
              <a:t> </a:t>
            </a:r>
            <a:r>
              <a:rPr lang="ru-RU" sz="4800" dirty="0" err="1" smtClean="0"/>
              <a:t>ходзіць</a:t>
            </a:r>
            <a:r>
              <a:rPr lang="ru-RU" sz="4800" dirty="0" smtClean="0"/>
              <a:t> </a:t>
            </a:r>
            <a:r>
              <a:rPr lang="ru-RU" sz="4800" dirty="0" err="1" smtClean="0"/>
              <a:t>босенькі</a:t>
            </a:r>
            <a:r>
              <a:rPr lang="ru-RU" sz="4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© &amp;Mcy;. &amp;Vcy;&amp;iecy;&amp;rcy;&amp;acy;&amp;bcy;&amp;iecy;&amp;j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4368932" cy="26432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3714752"/>
            <a:ext cx="3499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dirty="0" smtClean="0">
                <a:solidFill>
                  <a:srgbClr val="FF0000"/>
                </a:solidFill>
              </a:rPr>
              <a:t>Верабей дамавы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404" name="Picture 4" descr="© &amp;Mcy;. &amp;Vcy;&amp;iecy;&amp;rcy;&amp;acy;&amp;bcy;&amp;iecy;&amp;j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446013"/>
            <a:ext cx="4427082" cy="30546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57752" y="5857892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dirty="0" smtClean="0">
                <a:solidFill>
                  <a:srgbClr val="FF0000"/>
                </a:solidFill>
              </a:rPr>
              <a:t>Верабей палявы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7224" y="1857364"/>
            <a:ext cx="7500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800" b="1" dirty="0" smtClean="0">
                <a:solidFill>
                  <a:srgbClr val="FF0000"/>
                </a:solidFill>
              </a:rPr>
              <a:t> </a:t>
            </a:r>
            <a:r>
              <a:rPr lang="ru-RU" sz="4800" dirty="0" err="1" smtClean="0"/>
              <a:t>Ляцеў</a:t>
            </a:r>
            <a:r>
              <a:rPr lang="ru-RU" sz="4800" dirty="0" smtClean="0"/>
              <a:t> птах </a:t>
            </a:r>
            <a:r>
              <a:rPr lang="ru-RU" sz="4800" dirty="0" err="1" smtClean="0"/>
              <a:t>цераз</a:t>
            </a:r>
            <a:r>
              <a:rPr lang="ru-RU" sz="4800" dirty="0" smtClean="0"/>
              <a:t> </a:t>
            </a:r>
            <a:r>
              <a:rPr lang="ru-RU" sz="4800" dirty="0" err="1" smtClean="0"/>
              <a:t>дах</a:t>
            </a:r>
            <a:r>
              <a:rPr lang="ru-RU" sz="4800" dirty="0" smtClean="0"/>
              <a:t>, </a:t>
            </a:r>
            <a:r>
              <a:rPr lang="ru-RU" sz="4800" dirty="0" err="1" smtClean="0"/>
              <a:t>сеў</a:t>
            </a:r>
            <a:r>
              <a:rPr lang="ru-RU" sz="4800" dirty="0" smtClean="0"/>
              <a:t> на </a:t>
            </a:r>
            <a:r>
              <a:rPr lang="ru-RU" sz="4800" dirty="0" err="1" smtClean="0"/>
              <a:t>варотах</a:t>
            </a:r>
            <a:r>
              <a:rPr lang="ru-RU" sz="4800" dirty="0" smtClean="0"/>
              <a:t> у </a:t>
            </a:r>
            <a:r>
              <a:rPr lang="ru-RU" sz="4800" dirty="0" err="1" smtClean="0"/>
              <a:t>чырвоных</a:t>
            </a:r>
            <a:r>
              <a:rPr lang="ru-RU" sz="4800" dirty="0" smtClean="0"/>
              <a:t> ботах.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© &amp;Pcy;. &amp;Pcy;&amp;iukcy;&amp;ncy;&amp;chcy;&amp;ucy;&amp;k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00107"/>
            <a:ext cx="2857520" cy="39965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5214950"/>
            <a:ext cx="2403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dirty="0" smtClean="0">
                <a:solidFill>
                  <a:srgbClr val="FF0000"/>
                </a:solidFill>
              </a:rPr>
              <a:t>Бусел белы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3428" name="Picture 4" descr="© &amp;Gcy;. &amp;Gcy;&amp;ucy;&amp;lcy;&amp;iecy;&amp;ubrcy;&amp;scy;&amp;kcy;&amp;iuk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0471" y="1617332"/>
            <a:ext cx="4027743" cy="33833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57752" y="5211561"/>
            <a:ext cx="2650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3600" dirty="0" smtClean="0">
                <a:solidFill>
                  <a:srgbClr val="FF0000"/>
                </a:solidFill>
              </a:rPr>
              <a:t>Бусел чорны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7224" y="1428736"/>
            <a:ext cx="75009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/>
              <a:t>Хапаткія</a:t>
            </a:r>
            <a:r>
              <a:rPr lang="ru-RU" sz="4800" dirty="0" smtClean="0"/>
              <a:t> </a:t>
            </a:r>
            <a:r>
              <a:rPr lang="ru-RU" sz="4800" dirty="0" err="1" smtClean="0"/>
              <a:t>ў</a:t>
            </a:r>
            <a:r>
              <a:rPr lang="ru-RU" sz="4800" dirty="0" smtClean="0"/>
              <a:t> </a:t>
            </a:r>
            <a:r>
              <a:rPr lang="ru-RU" sz="4800" dirty="0" err="1" smtClean="0"/>
              <a:t>мяне</a:t>
            </a:r>
            <a:r>
              <a:rPr lang="ru-RU" sz="4800" dirty="0" smtClean="0"/>
              <a:t> </a:t>
            </a:r>
            <a:r>
              <a:rPr lang="ru-RU" sz="4800" dirty="0" err="1" smtClean="0"/>
              <a:t>крылы</a:t>
            </a:r>
            <a:r>
              <a:rPr lang="ru-RU" sz="4800" dirty="0" smtClean="0"/>
              <a:t>,</a:t>
            </a:r>
          </a:p>
          <a:p>
            <a:r>
              <a:rPr lang="ru-RU" sz="4800" dirty="0" err="1" smtClean="0"/>
              <a:t>Хвосцік</a:t>
            </a:r>
            <a:r>
              <a:rPr lang="ru-RU" sz="4800" dirty="0" smtClean="0"/>
              <a:t> востры, </a:t>
            </a:r>
            <a:r>
              <a:rPr lang="ru-RU" sz="4800" dirty="0" err="1" smtClean="0"/>
              <a:t>нібы</a:t>
            </a:r>
            <a:r>
              <a:rPr lang="ru-RU" sz="4800" dirty="0" smtClean="0"/>
              <a:t> </a:t>
            </a:r>
            <a:r>
              <a:rPr lang="ru-RU" sz="4800" dirty="0" err="1" smtClean="0"/>
              <a:t>вілы</a:t>
            </a:r>
            <a:r>
              <a:rPr lang="ru-RU" sz="4800" dirty="0" smtClean="0"/>
              <a:t>,</a:t>
            </a:r>
          </a:p>
          <a:p>
            <a:r>
              <a:rPr lang="ru-RU" sz="4800" dirty="0" smtClean="0"/>
              <a:t>З </a:t>
            </a:r>
            <a:r>
              <a:rPr lang="ru-RU" sz="4800" dirty="0" err="1" smtClean="0"/>
              <a:t>гліны</a:t>
            </a:r>
            <a:r>
              <a:rPr lang="ru-RU" sz="4800" dirty="0" smtClean="0"/>
              <a:t> я </a:t>
            </a:r>
            <a:r>
              <a:rPr lang="ru-RU" sz="4800" dirty="0" err="1" smtClean="0"/>
              <a:t>гняздо</a:t>
            </a:r>
            <a:r>
              <a:rPr lang="ru-RU" sz="4800" dirty="0" smtClean="0"/>
              <a:t> </a:t>
            </a:r>
            <a:r>
              <a:rPr lang="ru-RU" sz="4800" dirty="0" err="1" smtClean="0"/>
              <a:t>ляплю</a:t>
            </a:r>
            <a:r>
              <a:rPr lang="ru-RU" sz="4800" dirty="0" smtClean="0"/>
              <a:t>,</a:t>
            </a:r>
          </a:p>
          <a:p>
            <a:r>
              <a:rPr lang="ru-RU" sz="4800" dirty="0" err="1" smtClean="0"/>
              <a:t>Мошак</a:t>
            </a:r>
            <a:r>
              <a:rPr lang="ru-RU" sz="4800" dirty="0" smtClean="0"/>
              <a:t> на </a:t>
            </a:r>
            <a:r>
              <a:rPr lang="ru-RU" sz="4800" dirty="0" err="1" smtClean="0"/>
              <a:t>ляту</a:t>
            </a:r>
            <a:r>
              <a:rPr lang="ru-RU" sz="4800" dirty="0" smtClean="0"/>
              <a:t> </a:t>
            </a:r>
            <a:r>
              <a:rPr lang="ru-RU" sz="4800" dirty="0" err="1" smtClean="0"/>
              <a:t>лаўлю</a:t>
            </a:r>
            <a:r>
              <a:rPr lang="ru-RU" sz="4800" dirty="0" smtClean="0"/>
              <a:t>.</a:t>
            </a:r>
          </a:p>
          <a:p>
            <a:pPr algn="ctr"/>
            <a:endParaRPr lang="ru-RU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://dmitryyakubovich.com/media/plg_jblibrary/imagecache/88d8e8f9d86387f30ae6f2e26ac4c9e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57298"/>
            <a:ext cx="5514238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7224" y="1500174"/>
            <a:ext cx="75009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За </a:t>
            </a:r>
            <a:r>
              <a:rPr lang="ru-RU" sz="4800" dirty="0" err="1" smtClean="0"/>
              <a:t>ўсіх</a:t>
            </a:r>
            <a:r>
              <a:rPr lang="ru-RU" sz="4800" dirty="0" smtClean="0"/>
              <a:t> </a:t>
            </a:r>
            <a:r>
              <a:rPr lang="ru-RU" sz="4800" dirty="0" err="1" smtClean="0"/>
              <a:t>птушак</a:t>
            </a:r>
            <a:r>
              <a:rPr lang="ru-RU" sz="4800" dirty="0" smtClean="0"/>
              <a:t> </a:t>
            </a:r>
            <a:r>
              <a:rPr lang="ru-RU" sz="4800" dirty="0" err="1" smtClean="0"/>
              <a:t>ён</a:t>
            </a:r>
            <a:r>
              <a:rPr lang="ru-RU" sz="4800" dirty="0" smtClean="0"/>
              <a:t> </a:t>
            </a:r>
            <a:r>
              <a:rPr lang="ru-RU" sz="4800" dirty="0" err="1" smtClean="0"/>
              <a:t>чарней</a:t>
            </a:r>
            <a:r>
              <a:rPr lang="ru-RU" sz="4800" dirty="0" smtClean="0"/>
              <a:t>,                          </a:t>
            </a:r>
          </a:p>
          <a:p>
            <a:r>
              <a:rPr lang="ru-RU" sz="4800" dirty="0" err="1" smtClean="0"/>
              <a:t>Чысціць</a:t>
            </a:r>
            <a:r>
              <a:rPr lang="ru-RU" sz="4800" dirty="0" smtClean="0"/>
              <a:t> поле ад </a:t>
            </a:r>
            <a:r>
              <a:rPr lang="ru-RU" sz="4800" dirty="0" err="1" smtClean="0"/>
              <a:t>чарвей</a:t>
            </a:r>
            <a:r>
              <a:rPr lang="ru-RU" sz="4800" dirty="0" smtClean="0"/>
              <a:t>.        </a:t>
            </a:r>
          </a:p>
          <a:p>
            <a:pPr algn="ctr"/>
            <a:endParaRPr lang="ru-RU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Беларус\афішы\занятки 3 сезон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858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5008" y="6286520"/>
            <a:ext cx="2873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Склала</a:t>
            </a:r>
            <a:r>
              <a:rPr lang="ru-RU" b="1" dirty="0" smtClean="0"/>
              <a:t>: </a:t>
            </a:r>
            <a:r>
              <a:rPr lang="ru-RU" b="1" dirty="0" err="1" smtClean="0"/>
              <a:t>Аляксандра</a:t>
            </a:r>
            <a:r>
              <a:rPr lang="ru-RU" b="1" dirty="0" smtClean="0"/>
              <a:t> </a:t>
            </a:r>
            <a:r>
              <a:rPr lang="ru-RU" b="1" dirty="0" err="1" smtClean="0"/>
              <a:t>Грынь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© &amp;Acy;. &amp;Scy;&amp;iecy;&amp;rcy;&amp;bcy;&amp;ucy;&amp;n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14422"/>
            <a:ext cx="4929222" cy="36969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868" y="5143512"/>
            <a:ext cx="17203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600" dirty="0" smtClean="0">
                <a:solidFill>
                  <a:srgbClr val="FF0000"/>
                </a:solidFill>
              </a:rPr>
              <a:t>грак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428868"/>
            <a:ext cx="72719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Не </a:t>
            </a:r>
            <a:r>
              <a:rPr lang="ru-RU" sz="4800" dirty="0" err="1" smtClean="0"/>
              <a:t>доктар</a:t>
            </a:r>
            <a:r>
              <a:rPr lang="ru-RU" sz="4800" dirty="0" smtClean="0"/>
              <a:t>, а </a:t>
            </a:r>
            <a:r>
              <a:rPr lang="ru-RU" sz="4800" dirty="0" err="1" smtClean="0"/>
              <a:t>дрэвы</a:t>
            </a:r>
            <a:r>
              <a:rPr lang="ru-RU" sz="4800" dirty="0" smtClean="0"/>
              <a:t> </a:t>
            </a:r>
            <a:r>
              <a:rPr lang="ru-RU" sz="4800" dirty="0" err="1" smtClean="0"/>
              <a:t>лечыць</a:t>
            </a:r>
            <a:endParaRPr lang="ru-RU" sz="4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© &amp;Tcy;. &amp;Rcy;&amp;acy;&amp;mcy;&amp;acy;&amp;ncy;&amp;acy;&amp;v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2976464" cy="4282683"/>
          </a:xfrm>
          <a:prstGeom prst="rect">
            <a:avLst/>
          </a:prstGeom>
          <a:noFill/>
        </p:spPr>
      </p:pic>
      <p:pic>
        <p:nvPicPr>
          <p:cNvPr id="104452" name="Picture 4" descr="© &amp;Dcy;&amp;zcy;. &amp;YAcy;&amp;kcy;&amp;ucy;&amp;bcy;&amp;ocy;&amp;vcy;&amp;iukcy;&amp;ch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556" y="1000108"/>
            <a:ext cx="3397592" cy="42862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5500702"/>
            <a:ext cx="24779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000" dirty="0" smtClean="0">
                <a:solidFill>
                  <a:srgbClr val="FF0000"/>
                </a:solidFill>
              </a:rPr>
              <a:t>дзяцел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5485171"/>
            <a:ext cx="21966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000" dirty="0" smtClean="0">
                <a:solidFill>
                  <a:srgbClr val="FF0000"/>
                </a:solidFill>
              </a:rPr>
              <a:t>жаўна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928670"/>
            <a:ext cx="571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/>
              <a:t>Спакойна</a:t>
            </a:r>
            <a:r>
              <a:rPr lang="ru-RU" sz="3600" dirty="0" smtClean="0"/>
              <a:t> </a:t>
            </a:r>
            <a:r>
              <a:rPr lang="ru-RU" sz="3600" dirty="0" err="1" smtClean="0"/>
              <a:t>шпакоўню</a:t>
            </a:r>
            <a:r>
              <a:rPr lang="ru-RU" sz="3600" dirty="0" smtClean="0"/>
              <a:t> </a:t>
            </a:r>
            <a:r>
              <a:rPr lang="ru-RU" sz="3600" dirty="0" err="1" smtClean="0"/>
              <a:t>ціхую</a:t>
            </a: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err="1" smtClean="0"/>
              <a:t>Шукае</a:t>
            </a:r>
            <a:r>
              <a:rPr lang="ru-RU" sz="3600" dirty="0" smtClean="0"/>
              <a:t> шпак </a:t>
            </a:r>
            <a:r>
              <a:rPr lang="ru-RU" sz="3600" dirty="0" err="1" smtClean="0"/>
              <a:t>са</a:t>
            </a:r>
            <a:r>
              <a:rPr lang="ru-RU" sz="3600" dirty="0" smtClean="0"/>
              <a:t> </a:t>
            </a:r>
            <a:r>
              <a:rPr lang="ru-RU" sz="3600" dirty="0" err="1" smtClean="0"/>
              <a:t>шпачыхаю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99330" name="Picture 2" descr="© &amp;Dcy;&amp;zcy;. &amp;YAcy;&amp;kcy;&amp;ucy;&amp;bcy;&amp;ocy;&amp;vcy;&amp;iukcy;&amp;ch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428868"/>
            <a:ext cx="4927264" cy="32766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AutoShape 2" descr="&amp;Kcy;&amp;acy;&amp;rcy;&amp;tcy;&amp;icy;&amp;ncy;&amp;kcy;&amp;icy; &amp;pcy;&amp;ocy; &amp;zcy;&amp;acy;&amp;pcy;&amp;rcy;&amp;ocy;&amp;scy;&amp;ucy; &amp;kcy;&amp;ocy;&amp;rcy;&amp;mcy;&amp;ucy;&amp;shcy;&amp;kcy;&amp;icy; &amp;dcy;&amp;lcy;&amp;yacy; &amp;pcy;&amp;tcy;&amp;icy;&amp;ts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6500" name="Picture 4" descr="&amp;Acy;&amp;pcy;&amp;iecy;&amp;lcy;&amp;softcy;&amp;scy;&amp;icy;&amp;ncy;&amp;ocy;&amp;vcy;&amp;acy;&amp;yacy; &amp;kcy;&amp;ocy;&amp;rcy;&amp;mcy;&amp;ucy;&amp;shcy;&amp;kcy;&amp;acy; &amp;scy;&amp;acy;&amp;mcy;&amp;ocy;&amp;dcy;&amp;iecy;&amp;lcy;&amp;k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2286016" cy="3420473"/>
          </a:xfrm>
          <a:prstGeom prst="rect">
            <a:avLst/>
          </a:prstGeom>
          <a:noFill/>
        </p:spPr>
      </p:pic>
      <p:pic>
        <p:nvPicPr>
          <p:cNvPr id="106502" name="Picture 6" descr="&amp;Kcy;&amp;acy;&amp;kcy; &amp;scy;&amp;dcy;&amp;iecy;&amp;lcy;&amp;acy;&amp;tcy;&amp;softcy; &amp;kcy;&amp;ocy;&amp;rcy;&amp;mcy;&amp;ucy;&amp;shcy;&amp;kcy;&amp;ucy; &amp;dcy;&amp;lcy;&amp;yacy; &amp;pcy;&amp;tcy;&amp;icy;&amp;tscy; &amp;icy;&amp;zcy; &amp;kcy;&amp;ocy;&amp;rcy;&amp;ocy;&amp;bcy;&amp;kcy;&amp;i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5" y="1156662"/>
            <a:ext cx="2714644" cy="2772403"/>
          </a:xfrm>
          <a:prstGeom prst="rect">
            <a:avLst/>
          </a:prstGeom>
          <a:noFill/>
        </p:spPr>
      </p:pic>
      <p:pic>
        <p:nvPicPr>
          <p:cNvPr id="106504" name="Picture 8" descr="http://moimir.org/wp-content/uploads/2015/09/11057322_626054274162970_5268520081007151702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071942"/>
            <a:ext cx="3714776" cy="2457048"/>
          </a:xfrm>
          <a:prstGeom prst="rect">
            <a:avLst/>
          </a:prstGeom>
          <a:noFill/>
        </p:spPr>
      </p:pic>
      <p:pic>
        <p:nvPicPr>
          <p:cNvPr id="106506" name="Picture 10" descr="000583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101945"/>
            <a:ext cx="3286148" cy="2398889"/>
          </a:xfrm>
          <a:prstGeom prst="rect">
            <a:avLst/>
          </a:prstGeom>
          <a:noFill/>
        </p:spPr>
      </p:pic>
      <p:pic>
        <p:nvPicPr>
          <p:cNvPr id="106508" name="Picture 12" descr="http://www.novate.ru/files/u31123/31123638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79572" y="1142984"/>
            <a:ext cx="2728676" cy="278608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143240" y="500042"/>
            <a:ext cx="5256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800" b="1" dirty="0" smtClean="0">
                <a:solidFill>
                  <a:srgbClr val="FF0000"/>
                </a:solidFill>
              </a:rPr>
              <a:t>Конкурс “Кармушка для птушкі”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Сусветныя</a:t>
            </a:r>
            <a:r>
              <a:rPr lang="ru-RU" dirty="0" smtClean="0"/>
              <a:t> </a:t>
            </a:r>
            <a:r>
              <a:rPr lang="ru-RU" dirty="0" err="1" smtClean="0"/>
              <a:t>дні</a:t>
            </a:r>
            <a:r>
              <a:rPr lang="ru-RU" dirty="0" smtClean="0"/>
              <a:t> </a:t>
            </a:r>
            <a:r>
              <a:rPr lang="ru-RU" dirty="0" err="1" smtClean="0"/>
              <a:t>назірання</a:t>
            </a:r>
            <a:r>
              <a:rPr lang="ru-RU" dirty="0" smtClean="0"/>
              <a:t> за </a:t>
            </a:r>
            <a:r>
              <a:rPr lang="ru-RU" dirty="0" err="1" smtClean="0"/>
              <a:t>птушкамі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err="1" smtClean="0">
                <a:solidFill>
                  <a:srgbClr val="FF0000"/>
                </a:solidFill>
              </a:rPr>
              <a:t>EuroBirdwatch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2050" name="Picture 2" descr="&amp;Fcy;&amp;ocy;&amp;tcy;&amp;ocy; — &amp;Ncy;.&amp;Vcy;&amp;acy;&amp;khcy;&amp;ncy;&amp;icy;&amp;jcy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11077"/>
            <a:ext cx="6072230" cy="4989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2102"/>
            <a:ext cx="9144000" cy="592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00298" y="21429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http://www.ptushki.org/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2143116"/>
            <a:ext cx="750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4800" b="1" dirty="0" smtClean="0">
                <a:solidFill>
                  <a:srgbClr val="FF0000"/>
                </a:solidFill>
              </a:rPr>
              <a:t> </a:t>
            </a:r>
            <a:r>
              <a:rPr lang="ru-RU" sz="5400" dirty="0" smtClean="0">
                <a:solidFill>
                  <a:srgbClr val="FF0000"/>
                </a:solidFill>
              </a:rPr>
              <a:t>Два разы </a:t>
            </a:r>
            <a:r>
              <a:rPr lang="ru-RU" sz="5400" dirty="0" err="1" smtClean="0">
                <a:solidFill>
                  <a:srgbClr val="FF0000"/>
                </a:solidFill>
              </a:rPr>
              <a:t>нараджаецца</a:t>
            </a:r>
            <a:r>
              <a:rPr lang="ru-RU" sz="5400" dirty="0" smtClean="0">
                <a:solidFill>
                  <a:srgbClr val="FF0000"/>
                </a:solidFill>
              </a:rPr>
              <a:t>, </a:t>
            </a:r>
            <a:r>
              <a:rPr lang="ru-RU" sz="5400" dirty="0" err="1" smtClean="0">
                <a:solidFill>
                  <a:srgbClr val="FF0000"/>
                </a:solidFill>
              </a:rPr>
              <a:t>адзін</a:t>
            </a:r>
            <a:r>
              <a:rPr lang="ru-RU" sz="5400" dirty="0" smtClean="0">
                <a:solidFill>
                  <a:srgbClr val="FF0000"/>
                </a:solidFill>
              </a:rPr>
              <a:t>- </a:t>
            </a:r>
            <a:r>
              <a:rPr lang="be-BY" sz="5400" dirty="0" smtClean="0">
                <a:solidFill>
                  <a:srgbClr val="FF0000"/>
                </a:solidFill>
              </a:rPr>
              <a:t>памірае.</a:t>
            </a:r>
            <a:endParaRPr lang="ru-RU" sz="5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240" y="4929198"/>
            <a:ext cx="27386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600" dirty="0" smtClean="0">
                <a:solidFill>
                  <a:srgbClr val="FF0000"/>
                </a:solidFill>
              </a:rPr>
              <a:t>птушка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94212" name="Picture 4" descr="&amp;Pcy;&amp;tcy;&amp;icy;&amp;tscy;&amp;acy; &amp;icy; &amp;gcy;&amp;ncy;&amp;iecy;&amp;zcy;&amp;dcy;&amp;ocy; &amp;scy; &amp;gcy;&amp;ocy;&amp;lcy;&amp;ucy;&amp;bcy;&amp;ycy;&amp;mcy;&amp;icy; &amp;yacy;&amp;jcy;&amp;tscy;&amp;acy;&amp;m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3409" y="566479"/>
            <a:ext cx="6321863" cy="4219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1802" y="1500174"/>
            <a:ext cx="24817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600" dirty="0" smtClean="0">
                <a:solidFill>
                  <a:srgbClr val="00B0F0"/>
                </a:solidFill>
              </a:rPr>
              <a:t>дзюба</a:t>
            </a:r>
            <a:endParaRPr lang="ru-RU" sz="66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3714752"/>
            <a:ext cx="2364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000" dirty="0" smtClean="0"/>
              <a:t>крылы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4143372" y="2643182"/>
            <a:ext cx="22846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8000" dirty="0" smtClean="0">
                <a:solidFill>
                  <a:srgbClr val="92D050"/>
                </a:solidFill>
              </a:rPr>
              <a:t>пяро</a:t>
            </a:r>
            <a:endParaRPr lang="ru-RU" sz="8000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3643314"/>
            <a:ext cx="18854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000" dirty="0" smtClean="0">
                <a:solidFill>
                  <a:srgbClr val="0070C0"/>
                </a:solidFill>
              </a:rPr>
              <a:t>пёры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826" y="4572008"/>
            <a:ext cx="21242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6600" dirty="0" smtClean="0">
                <a:solidFill>
                  <a:schemeClr val="tx2">
                    <a:lumMod val="75000"/>
                  </a:schemeClr>
                </a:solidFill>
              </a:rPr>
              <a:t>пер’е</a:t>
            </a:r>
            <a:endParaRPr lang="ru-RU" sz="6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5214950"/>
            <a:ext cx="5102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800" dirty="0" smtClean="0">
                <a:solidFill>
                  <a:schemeClr val="accent3">
                    <a:lumMod val="75000"/>
                  </a:schemeClr>
                </a:solidFill>
              </a:rPr>
              <a:t>яйкі / шкарлупінне</a:t>
            </a:r>
            <a:endParaRPr lang="ru-RU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2428868"/>
            <a:ext cx="22044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800" dirty="0" smtClean="0">
                <a:solidFill>
                  <a:srgbClr val="FF0000"/>
                </a:solidFill>
              </a:rPr>
              <a:t>арнітолаг </a:t>
            </a:r>
          </a:p>
          <a:p>
            <a:r>
              <a:rPr lang="be-BY" sz="2800" dirty="0" smtClean="0">
                <a:solidFill>
                  <a:srgbClr val="FF0000"/>
                </a:solidFill>
              </a:rPr>
              <a:t>    арніталогія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848" y="285728"/>
            <a:ext cx="8582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5400" u="sng" dirty="0" smtClean="0">
                <a:solidFill>
                  <a:srgbClr val="C00000"/>
                </a:solidFill>
              </a:rPr>
              <a:t>Што мы ведаем пра птушак? </a:t>
            </a:r>
            <a:endParaRPr lang="ru-RU" sz="5400" u="sng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702" y="2143116"/>
            <a:ext cx="1842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4800" dirty="0" smtClean="0">
                <a:solidFill>
                  <a:srgbClr val="7030A0"/>
                </a:solidFill>
              </a:rPr>
              <a:t>вырай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6072206"/>
            <a:ext cx="3149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800" b="1" dirty="0" smtClean="0">
                <a:solidFill>
                  <a:srgbClr val="FF0000"/>
                </a:solidFill>
              </a:rPr>
              <a:t>драпежныя птушкі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1285860"/>
            <a:ext cx="2668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e-BY" sz="2800" dirty="0" smtClean="0">
                <a:solidFill>
                  <a:srgbClr val="7030A0"/>
                </a:solidFill>
              </a:rPr>
              <a:t>Чарада/чародка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4643446"/>
            <a:ext cx="6572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4800" dirty="0" smtClean="0">
                <a:solidFill>
                  <a:srgbClr val="FF0000"/>
                </a:solidFill>
              </a:rPr>
              <a:t>Птушаня /птушанё</a:t>
            </a:r>
          </a:p>
          <a:p>
            <a:pPr algn="ctr"/>
            <a:r>
              <a:rPr lang="be-BY" sz="4800" dirty="0" smtClean="0">
                <a:solidFill>
                  <a:srgbClr val="FF0000"/>
                </a:solidFill>
              </a:rPr>
              <a:t>    Даю птушаняці … 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2226" name="Picture 2" descr="http://birdwatch.by/files/fckeditor_files/Ziazulia%2006-2014%20by%20S_Charapica%2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30" y="357167"/>
            <a:ext cx="6429419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5400" dirty="0" smtClean="0">
                <a:solidFill>
                  <a:srgbClr val="FF0000"/>
                </a:solidFill>
              </a:rPr>
              <a:t>Свойская птушка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 dirty="0" smtClean="0"/>
          </a:p>
          <a:p>
            <a:endParaRPr lang="ru-RU" dirty="0"/>
          </a:p>
        </p:txBody>
      </p:sp>
      <p:pic>
        <p:nvPicPr>
          <p:cNvPr id="50178" name="Picture 2" descr="http://4.bp.blogspot.com/-C73CJAWdL_k/UuT-NHBAAPI/AAAAAAAAALY/jQsx32Jt_Jg/s1600/f_4bbc60586a9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6143668" cy="4396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Интеграл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131</Words>
  <Application>Microsoft Office PowerPoint</Application>
  <PresentationFormat>Экран (4:3)</PresentationFormat>
  <Paragraphs>41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1_Интеграл</vt:lpstr>
      <vt:lpstr>Слайд 1</vt:lpstr>
      <vt:lpstr>Слайд 2</vt:lpstr>
      <vt:lpstr> Сусветныя дні назірання за птушкамі EuroBirdwatch </vt:lpstr>
      <vt:lpstr>Слайд 4</vt:lpstr>
      <vt:lpstr>Слайд 5</vt:lpstr>
      <vt:lpstr>Слайд 6</vt:lpstr>
      <vt:lpstr>Слайд 7</vt:lpstr>
      <vt:lpstr>Слайд 8</vt:lpstr>
      <vt:lpstr>Свойская птушка</vt:lpstr>
      <vt:lpstr>Дзікія птушкі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138</cp:revision>
  <dcterms:created xsi:type="dcterms:W3CDTF">2015-02-14T10:43:41Z</dcterms:created>
  <dcterms:modified xsi:type="dcterms:W3CDTF">2015-12-06T18:13:14Z</dcterms:modified>
</cp:coreProperties>
</file>