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6887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ahna.land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cebook.com/bahna.land/?ref=aymt_homepage_panel" TargetMode="External"/><Relationship Id="rId4" Type="http://schemas.openxmlformats.org/officeDocument/2006/relationships/hyperlink" Target="mailto:bahna.land@gmail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6275" y="-571499"/>
            <a:ext cx="9469174" cy="63127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67312" y="4250700"/>
            <a:ext cx="8321999" cy="97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Грамадская арганізацыя “Багна”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467325" y="158925"/>
            <a:ext cx="8321999" cy="156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ru" sz="4200" b="1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ЯК ПРАВІЛЬНА: «БАЛОТА», «БАГНА» ЦІ «ДРЫГВА»?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52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311700" y="312875"/>
            <a:ext cx="8520599" cy="389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Меліярацыя XX стагоддзя. Саветы ўзяліся за балоты з новымі сіламі! У СССР торф здабывалі больш за ўсіх у свеце — 50 мільёнаў тон у год. Зараз незалежная Беларусь займае лідзіруючае месца па вытворчасці торфабрыкету — ад 0,82 да 1,36 млн. тон брыкетаў штогод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07850" y="4013325"/>
            <a:ext cx="8520599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Штогадовая здабыча торфу ў Беларусі з 1975 па цяперашні час і прагноз да 2020 г.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14125" y="248525"/>
            <a:ext cx="8418299" cy="291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На балотах жыве больш за 40 % відаў птушак, 30 адсоткаў відаў насякомых, расце больш за 40 адсоткаў відаў дзікарослых раслін, уключаных у Чырвоную кнігу Рэспублікі Беларусь.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824" y="-504700"/>
            <a:ext cx="9265775" cy="615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34150" y="2100625"/>
            <a:ext cx="8520599" cy="272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Каля 40 % сусветнай папуляцыі вяртлявай чаротаўкі, 10 адсоткаў вялікага падворліка, 3 адсоткі дупеля — відаў, якія знаходзяцца пад пагрозай глабальнага знікнення, — насяляюць балоты Беларусі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2387"/>
            <a:ext cx="9144000" cy="606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7107650" y="445025"/>
            <a:ext cx="1724699" cy="7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Дупель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37" y="-633369"/>
            <a:ext cx="7814924" cy="586119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1138325" y="4384625"/>
            <a:ext cx="12141899" cy="141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899175" y="4237200"/>
            <a:ext cx="47007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Вяртлявая чаротаўка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4716" y="68499"/>
            <a:ext cx="10993430" cy="500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311700" y="555725"/>
            <a:ext cx="9398400" cy="13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Грамадская кампанія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0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“У абарону беларускіх балот”</a:t>
            </a:r>
          </a:p>
          <a:p>
            <a:pPr lvl="0">
              <a:spcBef>
                <a:spcPts val="0"/>
              </a:spcBef>
              <a:buNone/>
            </a:pPr>
            <a:endParaRPr sz="30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311700" y="1925525"/>
            <a:ext cx="8520599" cy="25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Праблема: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dirty="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17 Чэрвень 2011 была прынята Пастанова Савета Міністраў №794 “Аб некаторых пытаннях здабычы торфу і аптымізацыі сістэмы асабліва ахоўных прыродных тэрыторый”, у адпаведнасці з якой 8 балот на тэрыторыі заказнікаў планавалася выключыць пад торфаздабычу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064725" y="810350"/>
            <a:ext cx="3629400" cy="381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Мэта: захаванне васьмі водна-балотных угоддзяў на тэрыторыях заказнікаў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0"/>
            <a:ext cx="48348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3532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200">
                <a:latin typeface="Trebuchet MS"/>
                <a:ea typeface="Trebuchet MS"/>
                <a:cs typeface="Trebuchet MS"/>
                <a:sym typeface="Trebuchet MS"/>
              </a:rPr>
              <a:t>Праблемы, звязаныя са здабычай торфу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23528" y="1059582"/>
            <a:ext cx="8520599" cy="36515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Змяненне гідралагічнага балансу (недахоп вады ў калодзежах, абмялення рэк/азёр, павадкі);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Тарфяныя пажары і забруджванне паветра;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Вылучэнне ў атмасферу СО2;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Садзейнічае змяненню клімата (мясцовага — замаразкі, і сусветнага — пацяпленне);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Дэградацыя глебаў;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Знішчэнне біяразнастайнасці балот.</a:t>
            </a:r>
          </a:p>
          <a:p>
            <a:pPr lvl="0">
              <a:spcBef>
                <a:spcPts val="0"/>
              </a:spcBef>
              <a:buNone/>
            </a:pPr>
            <a:endParaRPr sz="2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105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200">
                <a:latin typeface="Trebuchet MS"/>
                <a:ea typeface="Trebuchet MS"/>
                <a:cs typeface="Trebuchet MS"/>
                <a:sym typeface="Trebuchet MS"/>
              </a:rPr>
              <a:t>Эканамічныя праблемы, звязаныя з пашырэннем здабычы торфу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11700" y="1641275"/>
            <a:ext cx="8520599" cy="30187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ru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У сувязі з абмежаванасцю рэсурсу (каля 30 гадоў) немэтазгодна: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Укладваць вельмі вялікія фінансы ў развіццё галіны;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Укладваць сродкі ў падрыхтоўку кваліфікаваных кадраў;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Укладваць сродкі ў пераабсталяванне прадпрыемстваў для спальвання торфу.</a:t>
            </a:r>
          </a:p>
          <a:p>
            <a:pPr lvl="0">
              <a:spcBef>
                <a:spcPts val="0"/>
              </a:spcBef>
              <a:buNone/>
            </a:pPr>
            <a:endParaRPr sz="2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100" y="-28575"/>
            <a:ext cx="9152101" cy="5172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652775" y="686550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311700" y="445025"/>
            <a:ext cx="8520599" cy="385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Агульная плошча балот ў Беларусі да асушэння складала 2939 тыс. гектараў (14 % ад тэрыторыі краіны). Цяпер захавалася ў натуральным або блізкім да натуральнага стане 863 тыс. гектараў балот</a:t>
            </a:r>
          </a:p>
          <a:p>
            <a:pPr lvl="0">
              <a:spcBef>
                <a:spcPts val="0"/>
              </a:spcBef>
              <a:buNone/>
            </a:pPr>
            <a:endParaRPr sz="300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311700" y="529850"/>
            <a:ext cx="8520599" cy="134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“Мяркую, што балота — найбольш загадкавае, што ёсць у свеце. Я люблю сваё балота”.</a:t>
            </a:r>
          </a:p>
          <a:p>
            <a:pPr lvl="0">
              <a:spcBef>
                <a:spcPts val="0"/>
              </a:spcBef>
              <a:buNone/>
            </a:pPr>
            <a:endParaRPr sz="1800"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311700" y="2087925"/>
            <a:ext cx="8631299" cy="264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“Балоты — такая ж неабходная на Зямлі частка прыроды, як і іншыя экасістэмы. </a:t>
            </a:r>
          </a:p>
          <a:p>
            <a:pPr lvl="0"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І іх каштоўнасць у такой якасці невымерна вышэй чым кошт, які змяшчаецца ў торфу”.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200">
                <a:latin typeface="Trebuchet MS"/>
                <a:ea typeface="Trebuchet MS"/>
                <a:cs typeface="Trebuchet MS"/>
                <a:sym typeface="Trebuchet MS"/>
              </a:rPr>
              <a:t>Альтэрнатыўнае выкарыстанне балот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734025"/>
            <a:ext cx="8520599" cy="2061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Прамысловае выкарыстанне дзікарослых журавін;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sz="2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Экалагічны турызм;</a:t>
            </a:r>
          </a:p>
          <a:p>
            <a:pPr marL="457200" lvl="0" indent="-368300" rtl="0">
              <a:spcBef>
                <a:spcPts val="0"/>
              </a:spcBef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ru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Выкарыстанне біямасы для вытворчасці цеплавой энергіі за кошт аднаўлення раней асушаных балот.</a:t>
            </a:r>
          </a:p>
          <a:p>
            <a:pPr lvl="0">
              <a:spcBef>
                <a:spcPts val="0"/>
              </a:spcBef>
              <a:buNone/>
            </a:pPr>
            <a:endParaRPr sz="2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2288" y="0"/>
            <a:ext cx="992856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3416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200">
                <a:latin typeface="Trebuchet MS"/>
                <a:ea typeface="Trebuchet MS"/>
                <a:cs typeface="Trebuchet MS"/>
                <a:sym typeface="Trebuchet MS"/>
              </a:rPr>
              <a:t>Як можна дапамагчы?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23528" y="1059582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Распаўсюджваць інфармацыю на экатэматыку ў віртуальнай прасторы;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Пераклад ці агучка фільмаў пра балоты (і інш. экатэматыку);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Дапамога ў арганізацыі і правядзенні публічных мерапрыемстваў (экалагічных фестываляў, конкурсаў, выставаў);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Напісанне артыкулаў па тэме балот ці інш.;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Фатаграфаванне падчас мерапрыемстваў ці паездак на балоты;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Пераклад артыкулаў з іншых моваў на беларускую;</a:t>
            </a:r>
          </a:p>
          <a:p>
            <a:pPr marL="457200" lvl="0" indent="-355600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Іншае.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323075"/>
            <a:ext cx="8520599" cy="469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Наша старонка: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http://bahna.land/</a:t>
            </a:r>
            <a:r>
              <a:rPr lang="ru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Наш e-mail: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bahna.land@gmail.com</a:t>
            </a:r>
            <a:r>
              <a:rPr lang="ru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У сацсетках (Facebook, Vk, Twitter):</a:t>
            </a:r>
          </a:p>
          <a:p>
            <a:pPr lvl="0">
              <a:spcBef>
                <a:spcPts val="0"/>
              </a:spcBef>
              <a:buNone/>
            </a:pPr>
            <a:r>
              <a:rPr lang="ru" sz="30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Багна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/>
          </p:nvPr>
        </p:nvSpPr>
        <p:spPr>
          <a:xfrm>
            <a:off x="232908" y="36933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75" y="0"/>
            <a:ext cx="8378724" cy="55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771250" y="4057925"/>
            <a:ext cx="74439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52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Дзякуй за ўвагу!</a:t>
            </a:r>
          </a:p>
          <a:p>
            <a:pPr lvl="0"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945100" cy="162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280" y="0"/>
            <a:ext cx="62074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311700" y="219700"/>
            <a:ext cx="2945100" cy="162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latin typeface="Trebuchet MS"/>
                <a:ea typeface="Trebuchet MS"/>
                <a:cs typeface="Trebuchet MS"/>
                <a:sym typeface="Trebuchet MS"/>
              </a:rPr>
              <a:t>Размеркаванне балот, якія захаваліся ў натуральным стане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003075" y="2752675"/>
            <a:ext cx="1602600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Белавежская пушча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011125" y="3127450"/>
            <a:ext cx="1977299" cy="41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Выганашчанскае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406850" y="3915775"/>
            <a:ext cx="1783500" cy="41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НП “Прыпяцкі”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230875" y="1602500"/>
            <a:ext cx="1537800" cy="6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Налібоцкая пушча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988425" y="1152475"/>
            <a:ext cx="2597699" cy="55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>
                <a:latin typeface="Trebuchet MS"/>
                <a:ea typeface="Trebuchet MS"/>
                <a:cs typeface="Trebuchet MS"/>
                <a:sym typeface="Trebuchet MS"/>
              </a:rPr>
              <a:t>Бярэзінскі запаведнік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" y="0"/>
            <a:ext cx="91425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67150" y="445025"/>
            <a:ext cx="8520599" cy="35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Узрост балот Беларусі каля 12 тысяч гадоў.   Іх зараджэнне звязана з раставаннем леднікоў Валдайскага і Дняпроўскага перыядаў. Пасляледавіковы перыяд, на працягу якога раслі і развіваліся балоты, называецца «</a:t>
            </a:r>
            <a:r>
              <a:rPr lang="ru" sz="3000" u="sng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Галацэна».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" y="0"/>
            <a:ext cx="91425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311575" y="335100"/>
            <a:ext cx="8520599" cy="423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Балота ў натуральным стане, як жывы арганізм, пастаянна расце ўверх і ўшыркі. Торф назапашваецца ў балоце вельмі павольна. Тарфяныя залежы павялічваюць сваю таўшчыню на 0,5-1 мм у год. А ўшыркі працэс ідзе куды больш інтэнсіўна — да 15 см у год. Торф утвараецца дзякуючы моху (сфагнуму)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" y="0"/>
            <a:ext cx="91425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311700" y="331025"/>
            <a:ext cx="8386799" cy="29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У нетрах балот утрымліваецца 11 500 км3 прэснай вады. Гэта ў пяць разоў больш, чым ва ўсіх рэках свету (2100 км3), і амаль у 14500 разоў больш за аб’ём вады ў возеры Нарач (0,8 км3)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" y="0"/>
            <a:ext cx="91425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311775" y="271400"/>
            <a:ext cx="8520599" cy="46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8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Балоты, якія захаваліся ў натуральным стане (863 тыс. гектар), выконваюць газарэгулятарную функцыю — штогод яны выводзяць з атмасферы каля 900 тыс. тон дыяксіду вугляроду і вылучаюць у атмасферу 630 тыс. тон кіслароду.  У балотах Беларусі назапашана і захоўваецца каля 500 млн. тон вугляроду. Гэта ў 7-15 разоў больш, чым здольны перапрацаваць адзін гектар лесу ці луга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11700" y="445025"/>
            <a:ext cx="8520599" cy="39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Меліярацыю на Палессі пачала каралева Бона Сфорца яшчэ ў XVI стагоддзі. У XVIII стагоддзі справу асушэння балот працягнуў Станіслаў Панятоўскі, магнат Міхаіл Казімір Агінскі, прадстаўнікі роду Сапегаў і Радзівілаў. Некаторыя з каналаў таго часу служаць і цяпер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" y="0"/>
            <a:ext cx="91425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36350" y="1962875"/>
            <a:ext cx="7208400" cy="26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Экран (16:9)</PresentationFormat>
  <Paragraphs>59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simple-light-2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Праблемы, звязаныя са здабычай торфу</vt:lpstr>
      <vt:lpstr>Эканамічныя праблемы, звязаныя з пашырэннем здабычы торфу</vt:lpstr>
      <vt:lpstr>Презентация PowerPoint</vt:lpstr>
      <vt:lpstr>Альтэрнатыўнае выкарыстанне балот</vt:lpstr>
      <vt:lpstr>Презентация PowerPoint</vt:lpstr>
      <vt:lpstr>Як можна дапамагчы?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Костя</cp:lastModifiedBy>
  <cp:revision>1</cp:revision>
  <dcterms:modified xsi:type="dcterms:W3CDTF">2015-12-21T11:54:05Z</dcterms:modified>
</cp:coreProperties>
</file>