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</p:sldIdLst>
  <p:sldSz cx="12192000" cy="6858000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ытульны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e-BY" smtClean="0"/>
              <a:t>Узор загалоўка</a:t>
            </a:r>
            <a:endParaRPr lang="be-BY"/>
          </a:p>
        </p:txBody>
      </p:sp>
      <p:sp>
        <p:nvSpPr>
          <p:cNvPr id="3" name="Падзагалова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e-BY" smtClean="0"/>
              <a:t>Узор падзагалоўка</a:t>
            </a:r>
            <a:endParaRPr lang="be-BY"/>
          </a:p>
        </p:txBody>
      </p:sp>
      <p:sp>
        <p:nvSpPr>
          <p:cNvPr id="4" name="Запаўняльнік даты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4AD1-17F3-4A9F-BF71-8C01C75E5C28}" type="datetimeFigureOut">
              <a:rPr lang="be-BY" smtClean="0"/>
              <a:t>21.12.15</a:t>
            </a:fld>
            <a:endParaRPr lang="be-BY"/>
          </a:p>
        </p:txBody>
      </p:sp>
      <p:sp>
        <p:nvSpPr>
          <p:cNvPr id="5" name="Запаўняльнік ніжн. калонты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Запаўняльнік нума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D9FD-69DF-42D6-8803-0D38B371D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358327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аловак і вертыкальны тэ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be-BY"/>
          </a:p>
        </p:txBody>
      </p:sp>
      <p:sp>
        <p:nvSpPr>
          <p:cNvPr id="3" name="Запаўняльнік вертыкальнага тэ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be-BY"/>
          </a:p>
        </p:txBody>
      </p:sp>
      <p:sp>
        <p:nvSpPr>
          <p:cNvPr id="4" name="Запаўняльнік даты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4AD1-17F3-4A9F-BF71-8C01C75E5C28}" type="datetimeFigureOut">
              <a:rPr lang="be-BY" smtClean="0"/>
              <a:t>21.12.15</a:t>
            </a:fld>
            <a:endParaRPr lang="be-BY"/>
          </a:p>
        </p:txBody>
      </p:sp>
      <p:sp>
        <p:nvSpPr>
          <p:cNvPr id="5" name="Запаўняльнік ніжн. калонты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Запаўняльнік нума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D9FD-69DF-42D6-8803-0D38B371D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83688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ыкальны загаловак і тэ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ыкальная назва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e-BY" smtClean="0"/>
              <a:t>Узор загалоўка</a:t>
            </a:r>
            <a:endParaRPr lang="be-BY"/>
          </a:p>
        </p:txBody>
      </p:sp>
      <p:sp>
        <p:nvSpPr>
          <p:cNvPr id="3" name="Запаўняльнік вертыкальнага тэ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be-BY"/>
          </a:p>
        </p:txBody>
      </p:sp>
      <p:sp>
        <p:nvSpPr>
          <p:cNvPr id="4" name="Запаўняльнік даты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4AD1-17F3-4A9F-BF71-8C01C75E5C28}" type="datetimeFigureOut">
              <a:rPr lang="be-BY" smtClean="0"/>
              <a:t>21.12.15</a:t>
            </a:fld>
            <a:endParaRPr lang="be-BY"/>
          </a:p>
        </p:txBody>
      </p:sp>
      <p:sp>
        <p:nvSpPr>
          <p:cNvPr id="5" name="Запаўняльнік ніжн. калонты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Запаўняльнік нума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D9FD-69DF-42D6-8803-0D38B371D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8039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аловак і аб'ект кантэн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be-BY"/>
          </a:p>
        </p:txBody>
      </p:sp>
      <p:sp>
        <p:nvSpPr>
          <p:cNvPr id="3" name="Запаўняльнік аб'екта кантэн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be-BY"/>
          </a:p>
        </p:txBody>
      </p:sp>
      <p:sp>
        <p:nvSpPr>
          <p:cNvPr id="4" name="Запаўняльнік даты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4AD1-17F3-4A9F-BF71-8C01C75E5C28}" type="datetimeFigureOut">
              <a:rPr lang="be-BY" smtClean="0"/>
              <a:t>21.12.15</a:t>
            </a:fld>
            <a:endParaRPr lang="be-BY"/>
          </a:p>
        </p:txBody>
      </p:sp>
      <p:sp>
        <p:nvSpPr>
          <p:cNvPr id="5" name="Запаўняльнік ніжн. калонты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Запаўняльнік нума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D9FD-69DF-42D6-8803-0D38B371D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044023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аловак раздз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e-BY" smtClean="0"/>
              <a:t>Узор загалоўка</a:t>
            </a:r>
            <a:endParaRPr lang="be-BY"/>
          </a:p>
        </p:txBody>
      </p:sp>
      <p:sp>
        <p:nvSpPr>
          <p:cNvPr id="3" name="Запаўняльнік тэ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4" name="Запаўняльнік даты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4AD1-17F3-4A9F-BF71-8C01C75E5C28}" type="datetimeFigureOut">
              <a:rPr lang="be-BY" smtClean="0"/>
              <a:t>21.12.15</a:t>
            </a:fld>
            <a:endParaRPr lang="be-BY"/>
          </a:p>
        </p:txBody>
      </p:sp>
      <p:sp>
        <p:nvSpPr>
          <p:cNvPr id="5" name="Запаўняльнік ніжн. калонты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Запаўняльнік нума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D9FD-69DF-42D6-8803-0D38B371D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509676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аб'екты кантэн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be-BY"/>
          </a:p>
        </p:txBody>
      </p:sp>
      <p:sp>
        <p:nvSpPr>
          <p:cNvPr id="3" name="Запаўняльнік аб'екта кантэн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be-BY"/>
          </a:p>
        </p:txBody>
      </p:sp>
      <p:sp>
        <p:nvSpPr>
          <p:cNvPr id="4" name="Запаўняльнік аб'екта кантэн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be-BY"/>
          </a:p>
        </p:txBody>
      </p:sp>
      <p:sp>
        <p:nvSpPr>
          <p:cNvPr id="5" name="Запаўняльнік даты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4AD1-17F3-4A9F-BF71-8C01C75E5C28}" type="datetimeFigureOut">
              <a:rPr lang="be-BY" smtClean="0"/>
              <a:t>21.12.15</a:t>
            </a:fld>
            <a:endParaRPr lang="be-BY"/>
          </a:p>
        </p:txBody>
      </p:sp>
      <p:sp>
        <p:nvSpPr>
          <p:cNvPr id="6" name="Запаўняльнік ніжн. калонты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Запаўняльнік нума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D9FD-69DF-42D6-8803-0D38B371D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0194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араўнан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e-BY" smtClean="0"/>
              <a:t>Узор загалоўка</a:t>
            </a:r>
            <a:endParaRPr lang="be-BY"/>
          </a:p>
        </p:txBody>
      </p:sp>
      <p:sp>
        <p:nvSpPr>
          <p:cNvPr id="3" name="Запаўняльнік тэ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4" name="Запаўняльнік аб'екта кантэн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be-BY"/>
          </a:p>
        </p:txBody>
      </p:sp>
      <p:sp>
        <p:nvSpPr>
          <p:cNvPr id="5" name="Запаўняльнік тэ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6" name="Запаўняльнік аб'екта кантэн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be-BY"/>
          </a:p>
        </p:txBody>
      </p:sp>
      <p:sp>
        <p:nvSpPr>
          <p:cNvPr id="7" name="Запаўняльнік даты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4AD1-17F3-4A9F-BF71-8C01C75E5C28}" type="datetimeFigureOut">
              <a:rPr lang="be-BY" smtClean="0"/>
              <a:t>21.12.15</a:t>
            </a:fld>
            <a:endParaRPr lang="be-BY"/>
          </a:p>
        </p:txBody>
      </p:sp>
      <p:sp>
        <p:nvSpPr>
          <p:cNvPr id="8" name="Запаўняльнік ніжн. калонты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Запаўняльнік нума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D9FD-69DF-42D6-8803-0D38B371D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08412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і загалова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be-BY"/>
          </a:p>
        </p:txBody>
      </p:sp>
      <p:sp>
        <p:nvSpPr>
          <p:cNvPr id="3" name="Запаўняльнік даты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4AD1-17F3-4A9F-BF71-8C01C75E5C28}" type="datetimeFigureOut">
              <a:rPr lang="be-BY" smtClean="0"/>
              <a:t>21.12.15</a:t>
            </a:fld>
            <a:endParaRPr lang="be-BY"/>
          </a:p>
        </p:txBody>
      </p:sp>
      <p:sp>
        <p:nvSpPr>
          <p:cNvPr id="4" name="Запаўняльнік ніжн. калонты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Запаўняльнік нума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D9FD-69DF-42D6-8803-0D38B371D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729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аўняльнік даты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4AD1-17F3-4A9F-BF71-8C01C75E5C28}" type="datetimeFigureOut">
              <a:rPr lang="be-BY" smtClean="0"/>
              <a:t>21.12.15</a:t>
            </a:fld>
            <a:endParaRPr lang="be-BY"/>
          </a:p>
        </p:txBody>
      </p:sp>
      <p:sp>
        <p:nvSpPr>
          <p:cNvPr id="3" name="Запаўняльнік ніжн. калонты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Запаўняльнік нума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D9FD-69DF-42D6-8803-0D38B371D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34095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Аб'ект кантэнту з надпіса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e-BY" smtClean="0"/>
              <a:t>Узор загалоўка</a:t>
            </a:r>
            <a:endParaRPr lang="be-BY"/>
          </a:p>
        </p:txBody>
      </p:sp>
      <p:sp>
        <p:nvSpPr>
          <p:cNvPr id="3" name="Запаўняльнік аб'екта кантэн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be-BY"/>
          </a:p>
        </p:txBody>
      </p:sp>
      <p:sp>
        <p:nvSpPr>
          <p:cNvPr id="4" name="Запаўняльнік тэ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5" name="Запаўняльнік даты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4AD1-17F3-4A9F-BF71-8C01C75E5C28}" type="datetimeFigureOut">
              <a:rPr lang="be-BY" smtClean="0"/>
              <a:t>21.12.15</a:t>
            </a:fld>
            <a:endParaRPr lang="be-BY"/>
          </a:p>
        </p:txBody>
      </p:sp>
      <p:sp>
        <p:nvSpPr>
          <p:cNvPr id="6" name="Запаўняльнік ніжн. калонты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Запаўняльнік нума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D9FD-69DF-42D6-8803-0D38B371D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87692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Выява з надпіса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e-BY" smtClean="0"/>
              <a:t>Узор загалоўка</a:t>
            </a:r>
            <a:endParaRPr lang="be-BY"/>
          </a:p>
        </p:txBody>
      </p:sp>
      <p:sp>
        <p:nvSpPr>
          <p:cNvPr id="3" name="Запаўняльнік выявы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e-BY"/>
          </a:p>
        </p:txBody>
      </p:sp>
      <p:sp>
        <p:nvSpPr>
          <p:cNvPr id="4" name="Запаўняльнік тэ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5" name="Запаўняльнік даты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4AD1-17F3-4A9F-BF71-8C01C75E5C28}" type="datetimeFigureOut">
              <a:rPr lang="be-BY" smtClean="0"/>
              <a:t>21.12.15</a:t>
            </a:fld>
            <a:endParaRPr lang="be-BY"/>
          </a:p>
        </p:txBody>
      </p:sp>
      <p:sp>
        <p:nvSpPr>
          <p:cNvPr id="6" name="Запаўняльнік ніжн. калонты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Запаўняльнік нума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D9FD-69DF-42D6-8803-0D38B371D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3670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аўняльнік загалоў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e-BY" smtClean="0"/>
              <a:t>Узор загалоўка</a:t>
            </a:r>
            <a:endParaRPr lang="be-BY"/>
          </a:p>
        </p:txBody>
      </p:sp>
      <p:sp>
        <p:nvSpPr>
          <p:cNvPr id="3" name="Запаўняльнік тэ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be-BY"/>
          </a:p>
        </p:txBody>
      </p:sp>
      <p:sp>
        <p:nvSpPr>
          <p:cNvPr id="4" name="Запаўняльнік даты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64AD1-17F3-4A9F-BF71-8C01C75E5C28}" type="datetimeFigureOut">
              <a:rPr lang="be-BY" smtClean="0"/>
              <a:t>21.12.15</a:t>
            </a:fld>
            <a:endParaRPr lang="be-BY"/>
          </a:p>
        </p:txBody>
      </p:sp>
      <p:sp>
        <p:nvSpPr>
          <p:cNvPr id="5" name="Запаўняльнік ніжн. калонты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Запаўняльнік нума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D9FD-69DF-42D6-8803-0D38B371D3A1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23115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be-BY" sz="10000" b="1" dirty="0" smtClean="0">
                <a:solidFill>
                  <a:schemeClr val="bg1"/>
                </a:solidFill>
                <a:latin typeface="HeinrichScript" panose="02000505020000020004" pitchFamily="2" charset="0"/>
              </a:rPr>
              <a:t>Атрыбуты свята</a:t>
            </a:r>
            <a:endParaRPr lang="be-BY" sz="10000" b="1" dirty="0">
              <a:solidFill>
                <a:schemeClr val="bg1"/>
              </a:solidFill>
              <a:latin typeface="HeinrichScript" panose="02000505020000020004" pitchFamily="2" charset="0"/>
            </a:endParaRPr>
          </a:p>
        </p:txBody>
      </p:sp>
      <p:sp>
        <p:nvSpPr>
          <p:cNvPr id="3" name="Падзагалова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e-BY" sz="4800" dirty="0" smtClean="0">
                <a:solidFill>
                  <a:schemeClr val="bg1"/>
                </a:solidFill>
                <a:latin typeface="HeinrichScript" panose="02000505020000020004" pitchFamily="2" charset="0"/>
              </a:rPr>
              <a:t>Каляды і Новы год зусім блізка;)</a:t>
            </a:r>
            <a:endParaRPr lang="be-BY" sz="4800" dirty="0">
              <a:solidFill>
                <a:schemeClr val="bg1"/>
              </a:solidFill>
              <a:latin typeface="HeinrichScript" panose="02000505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29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86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020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406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022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194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01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421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902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260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549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>
          <a:xfrm>
            <a:off x="471948" y="365125"/>
            <a:ext cx="5338917" cy="2948346"/>
          </a:xfrm>
        </p:spPr>
        <p:txBody>
          <a:bodyPr>
            <a:normAutofit/>
          </a:bodyPr>
          <a:lstStyle/>
          <a:p>
            <a:r>
              <a:rPr lang="be-BY" sz="7200" dirty="0" smtClean="0">
                <a:solidFill>
                  <a:schemeClr val="bg1"/>
                </a:solidFill>
                <a:latin typeface="HeinrichScript" panose="02000505020000020004" pitchFamily="2" charset="0"/>
              </a:rPr>
              <a:t>Адгадайце, </a:t>
            </a:r>
            <a:r>
              <a:rPr lang="en-US" sz="7200" dirty="0" smtClean="0">
                <a:solidFill>
                  <a:schemeClr val="bg1"/>
                </a:solidFill>
                <a:latin typeface="HeinrichScript" panose="02000505020000020004" pitchFamily="2" charset="0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HeinrichScript" panose="02000505020000020004" pitchFamily="2" charset="0"/>
              </a:rPr>
            </a:br>
            <a:r>
              <a:rPr lang="be-BY" sz="7200" dirty="0" smtClean="0">
                <a:solidFill>
                  <a:schemeClr val="bg1"/>
                </a:solidFill>
                <a:latin typeface="HeinrichScript" panose="02000505020000020004" pitchFamily="2" charset="0"/>
              </a:rPr>
              <a:t>што на выяве</a:t>
            </a:r>
            <a:endParaRPr lang="be-BY" sz="7200" dirty="0">
              <a:solidFill>
                <a:schemeClr val="bg1"/>
              </a:solidFill>
              <a:latin typeface="HeinrichScript" panose="02000505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48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алюна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569" y="1012724"/>
            <a:ext cx="3702230" cy="4838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61844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099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678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173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027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30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40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057267"/>
      </p:ext>
    </p:extLst>
  </p:cSld>
  <p:clrMapOvr>
    <a:masterClrMapping/>
  </p:clrMapOvr>
</p:sld>
</file>

<file path=ppt/theme/theme1.xml><?xml version="1.0" encoding="utf-8"?>
<a:theme xmlns:a="http://schemas.openxmlformats.org/drawingml/2006/main" name="Тэ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11</Words>
  <Application>Microsoft Office PowerPoint</Application>
  <PresentationFormat>Шырокаэкранны</PresentationFormat>
  <Paragraphs>3</Paragraphs>
  <Slides>20</Slides>
  <Notes>0</Notes>
  <HiddenSlides>0</HiddenSlides>
  <MMClips>0</MMClips>
  <ScaleCrop>false</ScaleCrop>
  <HeadingPairs>
    <vt:vector size="6" baseType="variant">
      <vt:variant>
        <vt:lpstr>Выкарыстоўваюцца шрыфты</vt:lpstr>
      </vt:variant>
      <vt:variant>
        <vt:i4>4</vt:i4>
      </vt:variant>
      <vt:variant>
        <vt:lpstr>Тэма</vt:lpstr>
      </vt:variant>
      <vt:variant>
        <vt:i4>1</vt:i4>
      </vt:variant>
      <vt:variant>
        <vt:lpstr>Загалоўкі слайдаў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HeinrichScript</vt:lpstr>
      <vt:lpstr>Тэма Office</vt:lpstr>
      <vt:lpstr>Атрыбуты свята</vt:lpstr>
      <vt:lpstr>Адгадайце,  што на выяве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Атрыбуты свята</dc:title>
  <dc:creator>Настасся Роўда</dc:creator>
  <cp:lastModifiedBy>Настасся Роўда</cp:lastModifiedBy>
  <cp:revision>11</cp:revision>
  <dcterms:created xsi:type="dcterms:W3CDTF">2015-12-21T17:55:07Z</dcterms:created>
  <dcterms:modified xsi:type="dcterms:W3CDTF">2015-12-21T20:14:28Z</dcterms:modified>
</cp:coreProperties>
</file>