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3505200"/>
          </a:xfrm>
        </p:spPr>
        <p:txBody>
          <a:bodyPr>
            <a:noAutofit/>
          </a:bodyPr>
          <a:lstStyle/>
          <a:p>
            <a:r>
              <a:rPr lang="be-BY" sz="10000" b="1" dirty="0" smtClean="0">
                <a:solidFill>
                  <a:srgbClr val="FF0000"/>
                </a:solidFill>
              </a:rPr>
              <a:t>Што?</a:t>
            </a:r>
            <a:br>
              <a:rPr lang="be-BY" sz="10000" b="1" dirty="0" smtClean="0">
                <a:solidFill>
                  <a:srgbClr val="FF0000"/>
                </a:solidFill>
              </a:rPr>
            </a:br>
            <a:r>
              <a:rPr lang="be-BY" sz="10000" b="1" dirty="0" smtClean="0">
                <a:solidFill>
                  <a:srgbClr val="FF0000"/>
                </a:solidFill>
              </a:rPr>
              <a:t>Дзе?</a:t>
            </a:r>
            <a:br>
              <a:rPr lang="be-BY" sz="10000" b="1" dirty="0" smtClean="0">
                <a:solidFill>
                  <a:srgbClr val="FF0000"/>
                </a:solidFill>
              </a:rPr>
            </a:br>
            <a:r>
              <a:rPr lang="be-BY" sz="10000" b="1" dirty="0" smtClean="0">
                <a:solidFill>
                  <a:srgbClr val="FF0000"/>
                </a:solidFill>
              </a:rPr>
              <a:t>Калі?</a:t>
            </a:r>
            <a:endParaRPr lang="be-BY" sz="10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831795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 fontScale="92500" lnSpcReduction="20000"/>
          </a:bodyPr>
          <a:lstStyle/>
          <a:p>
            <a:r>
              <a:rPr lang="be-BY" sz="5000" dirty="0"/>
              <a:t>Тэлеглядач</a:t>
            </a:r>
          </a:p>
          <a:p>
            <a:r>
              <a:rPr lang="be-BY" sz="5000" dirty="0"/>
              <a:t>Тэлехатка — месца, дзе адбываюцца здымкі маскоўскай праграмы «Што? Дзе? Калі?».</a:t>
            </a:r>
          </a:p>
          <a:p>
            <a:r>
              <a:rPr lang="be-BY" sz="5000" dirty="0"/>
              <a:t>«Свая гульня»</a:t>
            </a:r>
          </a:p>
          <a:p>
            <a:r>
              <a:rPr lang="be-BY" sz="5000" dirty="0"/>
              <a:t>Свечка — пытанне, якое ўжо недзе задавалі.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686790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 fontScale="85000" lnSpcReduction="20000"/>
          </a:bodyPr>
          <a:lstStyle/>
          <a:p>
            <a:r>
              <a:rPr lang="be-BY" sz="5000" dirty="0"/>
              <a:t>Сінхрон — турнір па спартовым «Што? Дзе? Калі?», які адначасова гуляецца ў некалькіх месцах (гарадах, краінах) па адных і тых жа пытаннях.</a:t>
            </a:r>
          </a:p>
          <a:p>
            <a:r>
              <a:rPr lang="be-BY" sz="5000" dirty="0"/>
              <a:t>Ставіць палец</a:t>
            </a:r>
          </a:p>
          <a:p>
            <a:r>
              <a:rPr lang="be-BY" sz="5000" dirty="0"/>
              <a:t>«Узяць» пытанне — даць дакладны адказ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182602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08000"/>
            <a:ext cx="8915400" cy="5403222"/>
          </a:xfrm>
        </p:spPr>
        <p:txBody>
          <a:bodyPr>
            <a:normAutofit fontScale="77500" lnSpcReduction="20000"/>
          </a:bodyPr>
          <a:lstStyle/>
          <a:p>
            <a:r>
              <a:rPr lang="be-BY" sz="5000" dirty="0"/>
              <a:t>Форма пытання — тое, пра што менавіта пыталіся ў знаўцаў. Калі адказаць трэба назву рамана, а каманда ў бланку запісала яго аўтара, адказ не будзе залічаны. За «форму» звычайна адказвае пэўны гулец. Пра яго кажуць: «Трымае форму».</a:t>
            </a:r>
          </a:p>
          <a:p>
            <a:r>
              <a:rPr lang="be-BY" sz="5000" dirty="0"/>
              <a:t>Хвіліна абмеркавання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932371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495300"/>
            <a:ext cx="8915400" cy="5415922"/>
          </a:xfrm>
        </p:spPr>
        <p:txBody>
          <a:bodyPr>
            <a:normAutofit fontScale="77500" lnSpcReduction="20000"/>
          </a:bodyPr>
          <a:lstStyle/>
          <a:p>
            <a:r>
              <a:rPr lang="be-BY" sz="5000" dirty="0"/>
              <a:t>Час — слова, якое азначае, што пытанне скончанае і пачынаецца хвіліна абмеркавання.</a:t>
            </a:r>
          </a:p>
          <a:p>
            <a:r>
              <a:rPr lang="be-BY" sz="5000" dirty="0"/>
              <a:t>Шэсцьдзясят першая секунда — калі каманда прыдумала дакладны адказ адразу пасля таго, як здала паперку з іншым адказам.</a:t>
            </a:r>
          </a:p>
          <a:p>
            <a:r>
              <a:rPr lang="be-BY" sz="5000" dirty="0"/>
              <a:t>Эрудыт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233612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628900"/>
            <a:ext cx="8911687" cy="2438400"/>
          </a:xfrm>
        </p:spPr>
        <p:txBody>
          <a:bodyPr>
            <a:noAutofit/>
          </a:bodyPr>
          <a:lstStyle/>
          <a:p>
            <a:r>
              <a:rPr lang="be-BY" sz="10000" b="1" dirty="0" smtClean="0">
                <a:solidFill>
                  <a:srgbClr val="FF0000"/>
                </a:solidFill>
              </a:rPr>
              <a:t>ПЫТАННІ</a:t>
            </a:r>
            <a:endParaRPr lang="be-BY" sz="10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753944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e-BY" sz="5000" dirty="0"/>
              <a:t>1. Банкамат, што месціцца непадалёк ад Сабора Святога Пятра, — адзіны ў свеце, дзе выкарыстоўваецца ЯНА. Адзін пісьменнік параўноўвае ЯЕ з зомбі</a:t>
            </a:r>
            <a:r>
              <a:rPr lang="en-US" sz="5000" dirty="0"/>
              <a:t>. </a:t>
            </a:r>
            <a:r>
              <a:rPr lang="be-BY" sz="5000" dirty="0"/>
              <a:t>Назавіце ЯЕ</a:t>
            </a:r>
            <a:r>
              <a:rPr lang="en-US" sz="5000" dirty="0"/>
              <a:t>.</a:t>
            </a:r>
            <a:endParaRPr lang="be-BY" sz="5000" dirty="0"/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444368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92600"/>
          </a:xfrm>
        </p:spPr>
        <p:txBody>
          <a:bodyPr>
            <a:normAutofit fontScale="62500" lnSpcReduction="20000"/>
          </a:bodyPr>
          <a:lstStyle/>
          <a:p>
            <a:r>
              <a:rPr lang="ru-RU" sz="5000" dirty="0"/>
              <a:t>2. </a:t>
            </a:r>
            <a:r>
              <a:rPr lang="be-BY" sz="5000" dirty="0"/>
              <a:t>Згодна з жартам на сайце прыдуманых навінаў </a:t>
            </a:r>
            <a:r>
              <a:rPr lang="en-US" sz="5000" dirty="0" err="1"/>
              <a:t>NewsBelarus</a:t>
            </a:r>
            <a:r>
              <a:rPr lang="ru-RU" sz="5000" dirty="0"/>
              <a:t>.</a:t>
            </a:r>
            <a:r>
              <a:rPr lang="en-US" sz="5000" dirty="0"/>
              <a:t>net</a:t>
            </a:r>
            <a:r>
              <a:rPr lang="ru-RU" sz="5000" dirty="0"/>
              <a:t>, </a:t>
            </a:r>
            <a:r>
              <a:rPr lang="be-BY" sz="5000" dirty="0"/>
              <a:t>каб разгрузіць склады</a:t>
            </a:r>
            <a:r>
              <a:rPr lang="ru-RU" sz="5000" dirty="0"/>
              <a:t>, </a:t>
            </a:r>
            <a:r>
              <a:rPr lang="be-BY" sz="5000" dirty="0"/>
              <a:t>ГЭТА пачалі здаваць пад офісы</a:t>
            </a:r>
            <a:r>
              <a:rPr lang="ru-RU" sz="5000" dirty="0"/>
              <a:t>. </a:t>
            </a:r>
            <a:r>
              <a:rPr lang="be-BY" sz="5000" dirty="0"/>
              <a:t>Самыя зручныя памяшканні абсталяваныя на</a:t>
            </a:r>
            <a:r>
              <a:rPr lang="ru-RU" sz="5000" dirty="0"/>
              <a:t>, </a:t>
            </a:r>
            <a:r>
              <a:rPr lang="be-BY" sz="5000" dirty="0"/>
              <a:t>так бы мовіць</a:t>
            </a:r>
            <a:r>
              <a:rPr lang="ru-RU" sz="5000" dirty="0"/>
              <a:t>, </a:t>
            </a:r>
            <a:r>
              <a:rPr lang="be-BY" sz="5000" dirty="0"/>
              <a:t>другім паверсе</a:t>
            </a:r>
            <a:r>
              <a:rPr lang="ru-RU" sz="5000" dirty="0"/>
              <a:t>. </a:t>
            </a:r>
            <a:r>
              <a:rPr lang="be-BY" sz="5000" dirty="0"/>
              <a:t>У фільме</a:t>
            </a:r>
            <a:r>
              <a:rPr lang="ru-RU" sz="5000" dirty="0"/>
              <a:t>, </a:t>
            </a:r>
            <a:r>
              <a:rPr lang="be-BY" sz="5000" dirty="0"/>
              <a:t>прэм</a:t>
            </a:r>
            <a:r>
              <a:rPr lang="ru-RU" sz="5000" dirty="0"/>
              <a:t>'</a:t>
            </a:r>
            <a:r>
              <a:rPr lang="be-BY" sz="5000" dirty="0"/>
              <a:t>ера якога адбылася ў Мінску</a:t>
            </a:r>
            <a:r>
              <a:rPr lang="ru-RU" sz="5000" dirty="0"/>
              <a:t> 24 </a:t>
            </a:r>
            <a:r>
              <a:rPr lang="be-BY" sz="5000" dirty="0"/>
              <a:t>верасня</a:t>
            </a:r>
            <a:r>
              <a:rPr lang="ru-RU" sz="5000" dirty="0"/>
              <a:t>, </a:t>
            </a:r>
            <a:r>
              <a:rPr lang="be-BY" sz="5000" dirty="0"/>
              <a:t>ГЭТА забівае людзей</a:t>
            </a:r>
            <a:r>
              <a:rPr lang="ru-RU" sz="5000" dirty="0"/>
              <a:t>. </a:t>
            </a:r>
            <a:r>
              <a:rPr lang="be-BY" sz="5000" dirty="0"/>
              <a:t>Адкажыце</a:t>
            </a:r>
            <a:r>
              <a:rPr lang="ru-RU" sz="5000" dirty="0"/>
              <a:t>, </a:t>
            </a:r>
            <a:r>
              <a:rPr lang="be-BY" sz="5000" dirty="0"/>
              <a:t>што ГЭТА</a:t>
            </a:r>
            <a:r>
              <a:rPr lang="ru-RU" sz="5000" dirty="0"/>
              <a:t>? </a:t>
            </a:r>
            <a:endParaRPr lang="be-BY" sz="5000" dirty="0"/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892266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33400"/>
            <a:ext cx="8915400" cy="5377822"/>
          </a:xfrm>
        </p:spPr>
        <p:txBody>
          <a:bodyPr>
            <a:normAutofit fontScale="70000" lnSpcReduction="20000"/>
          </a:bodyPr>
          <a:lstStyle/>
          <a:p>
            <a:r>
              <a:rPr lang="ru-RU" sz="5000" dirty="0"/>
              <a:t>3. </a:t>
            </a:r>
            <a:r>
              <a:rPr lang="be-BY" sz="5000" dirty="0"/>
              <a:t>Пісьменнік Дзмітрый Быкаў лічыць гэты прадукт самым рускім у свеце</a:t>
            </a:r>
            <a:r>
              <a:rPr lang="ru-RU" sz="5000" dirty="0"/>
              <a:t>, </a:t>
            </a:r>
            <a:r>
              <a:rPr lang="be-BY" sz="5000" dirty="0"/>
              <a:t>бо ў самім жыцці рускага чалавека</a:t>
            </a:r>
            <a:r>
              <a:rPr lang="ru-RU" sz="5000" dirty="0"/>
              <a:t>, </a:t>
            </a:r>
            <a:r>
              <a:rPr lang="be-BY" sz="5000" dirty="0"/>
              <a:t>у яго нацыянальным характары ёсць</a:t>
            </a:r>
            <a:r>
              <a:rPr lang="ru-RU" sz="5000" dirty="0"/>
              <a:t> «</a:t>
            </a:r>
            <a:r>
              <a:rPr lang="be-BY" sz="5000" dirty="0"/>
              <a:t>нешта неймаверна сканцэнтраванае</a:t>
            </a:r>
            <a:r>
              <a:rPr lang="ru-RU" sz="5000" dirty="0"/>
              <a:t>, </a:t>
            </a:r>
            <a:r>
              <a:rPr lang="be-BY" sz="5000" dirty="0"/>
              <a:t>гранічна насычанае</a:t>
            </a:r>
            <a:r>
              <a:rPr lang="ru-RU" sz="5000" dirty="0"/>
              <a:t>». </a:t>
            </a:r>
            <a:r>
              <a:rPr lang="be-BY" sz="5000" dirty="0"/>
              <a:t>Назавіце горад</a:t>
            </a:r>
            <a:r>
              <a:rPr lang="ru-RU" sz="5000" dirty="0"/>
              <a:t>, </a:t>
            </a:r>
            <a:r>
              <a:rPr lang="be-BY" sz="5000" dirty="0"/>
              <a:t>які знаходзіцца на поўдзень ад Мінска</a:t>
            </a:r>
            <a:r>
              <a:rPr lang="ru-RU" sz="5000" dirty="0"/>
              <a:t>, </a:t>
            </a:r>
            <a:r>
              <a:rPr lang="be-BY" sz="5000" dirty="0"/>
              <a:t>у якім ёсць помнік таму</a:t>
            </a:r>
            <a:r>
              <a:rPr lang="ru-RU" sz="5000" dirty="0"/>
              <a:t>, </a:t>
            </a:r>
            <a:r>
              <a:rPr lang="be-BY" sz="5000" dirty="0"/>
              <a:t>пра што так казаў Дзмітрый Быкаў</a:t>
            </a:r>
            <a:r>
              <a:rPr lang="ru-RU" sz="5000" dirty="0"/>
              <a:t>.</a:t>
            </a:r>
            <a:endParaRPr lang="be-BY" sz="5000" dirty="0"/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609407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81000"/>
            <a:ext cx="8915400" cy="553022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 </a:t>
            </a:r>
            <a:r>
              <a:rPr lang="ru-RU" sz="5000" dirty="0" smtClean="0"/>
              <a:t>4</a:t>
            </a:r>
            <a:r>
              <a:rPr lang="ru-RU" sz="5000" dirty="0"/>
              <a:t>. </a:t>
            </a:r>
            <a:r>
              <a:rPr lang="be-BY" sz="5000" dirty="0"/>
              <a:t>Увечары</a:t>
            </a:r>
            <a:r>
              <a:rPr lang="ru-RU" sz="5000" dirty="0"/>
              <a:t> 28 </a:t>
            </a:r>
            <a:r>
              <a:rPr lang="be-BY" sz="5000" dirty="0"/>
              <a:t>сакавіка знаёмы аўтара пытання цэлую гадзіну праседзеў у ліфце</a:t>
            </a:r>
            <a:r>
              <a:rPr lang="ru-RU" sz="5000" dirty="0"/>
              <a:t>, </a:t>
            </a:r>
            <a:r>
              <a:rPr lang="be-BY" sz="5000" dirty="0"/>
              <a:t>які спыніўся паміж паверхамі</a:t>
            </a:r>
            <a:r>
              <a:rPr lang="ru-RU" sz="5000" dirty="0"/>
              <a:t>. </a:t>
            </a:r>
            <a:r>
              <a:rPr lang="be-BY" sz="5000" dirty="0"/>
              <a:t>Выбраўшыся з палону</a:t>
            </a:r>
            <a:r>
              <a:rPr lang="ru-RU" sz="5000" dirty="0"/>
              <a:t>, </a:t>
            </a:r>
            <a:r>
              <a:rPr lang="be-BY" sz="5000" dirty="0"/>
              <a:t>ён прачытаў</a:t>
            </a:r>
            <a:r>
              <a:rPr lang="ru-RU" sz="5000" dirty="0"/>
              <a:t>, </a:t>
            </a:r>
            <a:r>
              <a:rPr lang="be-BY" sz="5000" dirty="0"/>
              <a:t>што ашчадзіць што</a:t>
            </a:r>
            <a:r>
              <a:rPr lang="ru-RU" sz="5000" dirty="0"/>
              <a:t>-</a:t>
            </a:r>
            <a:r>
              <a:rPr lang="be-BY" sz="5000" dirty="0"/>
              <a:t>небудзь усё роўна не атрымалася</a:t>
            </a:r>
            <a:r>
              <a:rPr lang="ru-RU" sz="5000" dirty="0"/>
              <a:t>, </a:t>
            </a:r>
            <a:r>
              <a:rPr lang="be-BY" sz="5000" dirty="0"/>
              <a:t>таму што гарадскія электрастанцыі немагчыма спыніць ні на хвіліну</a:t>
            </a:r>
            <a:r>
              <a:rPr lang="ru-RU" sz="5000" dirty="0"/>
              <a:t>. </a:t>
            </a:r>
            <a:r>
              <a:rPr lang="be-BY" sz="5000" dirty="0"/>
              <a:t>У якой міжнароднай акцыі мімаволі паўдзельнічаў сябра аўтара пытання</a:t>
            </a:r>
            <a:r>
              <a:rPr lang="ru-RU" sz="5000" dirty="0"/>
              <a:t>?</a:t>
            </a:r>
            <a:endParaRPr lang="be-BY" sz="5000" dirty="0"/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869635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 fontScale="92500"/>
          </a:bodyPr>
          <a:lstStyle/>
          <a:p>
            <a:r>
              <a:rPr lang="ru-RU" sz="5000" dirty="0"/>
              <a:t>5. 16 </a:t>
            </a:r>
            <a:r>
              <a:rPr lang="be-BY" sz="5000" dirty="0"/>
              <a:t>тысяч тон чаго</a:t>
            </a:r>
            <a:r>
              <a:rPr lang="ru-RU" sz="5000" dirty="0"/>
              <a:t>, </a:t>
            </a:r>
            <a:r>
              <a:rPr lang="be-BY" sz="5000" dirty="0"/>
              <a:t>згодна з афіцыйнай статыстыкай</a:t>
            </a:r>
            <a:r>
              <a:rPr lang="ru-RU" sz="5000" dirty="0"/>
              <a:t>, </a:t>
            </a:r>
            <a:r>
              <a:rPr lang="be-BY" sz="5000" dirty="0"/>
              <a:t>Беларусь імпартавала ў</a:t>
            </a:r>
            <a:r>
              <a:rPr lang="ru-RU" sz="5000" dirty="0"/>
              <a:t> 2014 </a:t>
            </a:r>
            <a:r>
              <a:rPr lang="be-BY" sz="5000" dirty="0"/>
              <a:t>годзе з</a:t>
            </a:r>
            <a:r>
              <a:rPr lang="ru-RU" sz="5000" dirty="0"/>
              <a:t> 21-</a:t>
            </a:r>
            <a:r>
              <a:rPr lang="be-BY" sz="5000" dirty="0"/>
              <a:t>й краіны свету</a:t>
            </a:r>
            <a:r>
              <a:rPr lang="ru-RU" sz="5000" dirty="0"/>
              <a:t>, </a:t>
            </a:r>
            <a:r>
              <a:rPr lang="be-BY" sz="5000" dirty="0"/>
              <a:t>уключна з Албаніяй</a:t>
            </a:r>
            <a:r>
              <a:rPr lang="ru-RU" sz="5000" dirty="0"/>
              <a:t>, </a:t>
            </a:r>
            <a:r>
              <a:rPr lang="be-BY" sz="5000" dirty="0"/>
              <a:t>Грузіяй</a:t>
            </a:r>
            <a:r>
              <a:rPr lang="ru-RU" sz="5000" dirty="0"/>
              <a:t>, </a:t>
            </a:r>
            <a:r>
              <a:rPr lang="be-BY" sz="5000" dirty="0"/>
              <a:t>Даніяй</a:t>
            </a:r>
            <a:r>
              <a:rPr lang="ru-RU" sz="5000" dirty="0"/>
              <a:t>, </a:t>
            </a:r>
            <a:r>
              <a:rPr lang="be-BY" sz="5000" dirty="0"/>
              <a:t>Фінляндыяй і Швецыяй</a:t>
            </a:r>
            <a:r>
              <a:rPr lang="ru-RU" sz="5000" dirty="0"/>
              <a:t>?</a:t>
            </a:r>
            <a:endParaRPr lang="be-BY" sz="5000" dirty="0"/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52368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444500"/>
            <a:ext cx="8915400" cy="5466722"/>
          </a:xfrm>
        </p:spPr>
        <p:txBody>
          <a:bodyPr>
            <a:normAutofit fontScale="77500" lnSpcReduction="20000"/>
          </a:bodyPr>
          <a:lstStyle/>
          <a:p>
            <a:r>
              <a:rPr lang="be-BY" sz="5000" dirty="0"/>
              <a:t>Апеляцыя</a:t>
            </a:r>
          </a:p>
          <a:p>
            <a:r>
              <a:rPr lang="be-BY" sz="5000" dirty="0"/>
              <a:t>Асабісты досвед аўтара (АДА) — калі аўтар пытання грунтуецца не на агульнадасяжных крыніцах, а на сваіх суб'ектыўных назіраннях. Знаўцы такое не вельмі </a:t>
            </a:r>
            <a:r>
              <a:rPr lang="ru-RU" sz="5000" dirty="0" err="1"/>
              <a:t>паважаюць</a:t>
            </a:r>
            <a:r>
              <a:rPr lang="ru-RU" sz="5000" dirty="0"/>
              <a:t>?</a:t>
            </a:r>
            <a:r>
              <a:rPr lang="be-BY" sz="5000" dirty="0"/>
              <a:t>. (Гл. «Пажартуй, як аўтар»)</a:t>
            </a:r>
          </a:p>
          <a:p>
            <a:r>
              <a:rPr lang="be-BY" sz="5000" dirty="0"/>
              <a:t>Аўтар пытання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197957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 fontScale="77500" lnSpcReduction="20000"/>
          </a:bodyPr>
          <a:lstStyle/>
          <a:p>
            <a:r>
              <a:rPr lang="ru-RU" sz="5000" dirty="0"/>
              <a:t>6. </a:t>
            </a:r>
            <a:r>
              <a:rPr lang="be-BY" sz="5000" dirty="0"/>
              <a:t>Сайт прыдуманых навінаў </a:t>
            </a:r>
            <a:r>
              <a:rPr lang="en-US" sz="5000" dirty="0" err="1"/>
              <a:t>NewsBelarus</a:t>
            </a:r>
            <a:r>
              <a:rPr lang="ru-RU" sz="5000" dirty="0"/>
              <a:t>.</a:t>
            </a:r>
            <a:r>
              <a:rPr lang="en-US" sz="5000" dirty="0"/>
              <a:t>net </a:t>
            </a:r>
            <a:r>
              <a:rPr lang="be-BY" sz="5000" dirty="0"/>
              <a:t>сцвярджае</a:t>
            </a:r>
            <a:r>
              <a:rPr lang="ru-RU" sz="5000" dirty="0"/>
              <a:t>, </a:t>
            </a:r>
            <a:r>
              <a:rPr lang="be-BY" sz="5000" dirty="0"/>
              <a:t>што адзін з удзельнікаў</a:t>
            </a:r>
            <a:r>
              <a:rPr lang="ru-RU" sz="5000" dirty="0"/>
              <a:t> "</a:t>
            </a:r>
            <a:r>
              <a:rPr lang="be-BY" sz="5000" dirty="0"/>
              <a:t>Нармандскай чацвёркі</a:t>
            </a:r>
            <a:r>
              <a:rPr lang="ru-RU" sz="5000" dirty="0"/>
              <a:t>" </a:t>
            </a:r>
            <a:r>
              <a:rPr lang="be-BY" sz="5000" dirty="0"/>
              <a:t>скарыстаўся паездкай у Мінск для вывучэння прадукцыі сваіх канкурэнтаў</a:t>
            </a:r>
            <a:r>
              <a:rPr lang="ru-RU" sz="5000" dirty="0"/>
              <a:t>. </a:t>
            </a:r>
            <a:r>
              <a:rPr lang="be-BY" sz="5000" dirty="0"/>
              <a:t>Якое прадпрыемства ён таемна наведаў па дарозе з Палаца незалежнасці ў аэрапорт</a:t>
            </a:r>
            <a:r>
              <a:rPr lang="ru-RU" sz="5000" dirty="0"/>
              <a:t>?</a:t>
            </a:r>
            <a:endParaRPr lang="be-BY" sz="5000" dirty="0"/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079481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 fontScale="77500" lnSpcReduction="20000"/>
          </a:bodyPr>
          <a:lstStyle/>
          <a:p>
            <a:r>
              <a:rPr lang="ru-RU" sz="5000" dirty="0"/>
              <a:t>7. </a:t>
            </a:r>
            <a:r>
              <a:rPr lang="be-BY" sz="5000" dirty="0"/>
              <a:t>Прафесійныя фатографы часта раяць пачаткоўцам трымаць камеру раўней</a:t>
            </a:r>
            <a:r>
              <a:rPr lang="ru-RU" sz="5000" dirty="0"/>
              <a:t>. </a:t>
            </a:r>
            <a:r>
              <a:rPr lang="be-BY" sz="5000" dirty="0"/>
              <a:t>З фразы</a:t>
            </a:r>
            <a:r>
              <a:rPr lang="ru-RU" sz="5000" dirty="0"/>
              <a:t>, </a:t>
            </a:r>
            <a:r>
              <a:rPr lang="be-BY" sz="5000" dirty="0"/>
              <a:t>якую пры гэтым звычайна гавораць</a:t>
            </a:r>
            <a:r>
              <a:rPr lang="ru-RU" sz="5000" dirty="0"/>
              <a:t>, </a:t>
            </a:r>
            <a:r>
              <a:rPr lang="be-BY" sz="5000" dirty="0"/>
              <a:t>можна зразумець</a:t>
            </a:r>
            <a:r>
              <a:rPr lang="ru-RU" sz="5000" dirty="0"/>
              <a:t>, </a:t>
            </a:r>
            <a:r>
              <a:rPr lang="be-BY" sz="5000" dirty="0"/>
              <a:t>што мінскае прадпрыемства знаходзіцца на мяжы банкруцтва</a:t>
            </a:r>
            <a:r>
              <a:rPr lang="ru-RU" sz="5000" dirty="0"/>
              <a:t>. </a:t>
            </a:r>
            <a:r>
              <a:rPr lang="be-BY" sz="5000" dirty="0"/>
              <a:t>Пра якое прадпрыемства ідзе гаворка</a:t>
            </a:r>
            <a:r>
              <a:rPr lang="ru-RU" sz="5000" dirty="0"/>
              <a:t>?</a:t>
            </a:r>
            <a:endParaRPr lang="be-BY" sz="5000" dirty="0"/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228646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 fontScale="92500" lnSpcReduction="10000"/>
          </a:bodyPr>
          <a:lstStyle/>
          <a:p>
            <a:r>
              <a:rPr lang="ru-RU" sz="5000" dirty="0"/>
              <a:t> </a:t>
            </a:r>
            <a:r>
              <a:rPr lang="ru-RU" sz="5000" dirty="0" smtClean="0"/>
              <a:t>8</a:t>
            </a:r>
            <a:r>
              <a:rPr lang="ru-RU" sz="5000" dirty="0"/>
              <a:t>. </a:t>
            </a:r>
            <a:r>
              <a:rPr lang="be-BY" sz="5000" dirty="0"/>
              <a:t>З якім вайсковым хітрыкам Юрый Зісер параўнаў Кітайска</a:t>
            </a:r>
            <a:r>
              <a:rPr lang="ru-RU" sz="5000" dirty="0"/>
              <a:t>-</a:t>
            </a:r>
            <a:r>
              <a:rPr lang="be-BY" sz="5000" dirty="0"/>
              <a:t>беларускі індустрыяльны парк</a:t>
            </a:r>
            <a:r>
              <a:rPr lang="ru-RU" sz="5000" dirty="0"/>
              <a:t>, </a:t>
            </a:r>
            <a:r>
              <a:rPr lang="be-BY" sz="5000" dirty="0"/>
              <a:t>які выглядае прывабна</a:t>
            </a:r>
            <a:r>
              <a:rPr lang="ru-RU" sz="5000" dirty="0"/>
              <a:t>, </a:t>
            </a:r>
            <a:r>
              <a:rPr lang="be-BY" sz="5000" dirty="0"/>
              <a:t>але напоўнены праектамі з сумнеўнымі перспектывамі</a:t>
            </a:r>
            <a:r>
              <a:rPr lang="ru-RU" sz="5000" dirty="0"/>
              <a:t>?</a:t>
            </a:r>
            <a:endParaRPr lang="be-BY" sz="5000" dirty="0"/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775661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08000"/>
            <a:ext cx="8915400" cy="5403222"/>
          </a:xfrm>
        </p:spPr>
        <p:txBody>
          <a:bodyPr>
            <a:normAutofit fontScale="92500"/>
          </a:bodyPr>
          <a:lstStyle/>
          <a:p>
            <a:r>
              <a:rPr lang="ru-RU" sz="5000" dirty="0"/>
              <a:t> </a:t>
            </a:r>
            <a:r>
              <a:rPr lang="ru-RU" sz="5000" dirty="0" smtClean="0"/>
              <a:t>9</a:t>
            </a:r>
            <a:r>
              <a:rPr lang="ru-RU" sz="5000" dirty="0"/>
              <a:t>. </a:t>
            </a:r>
            <a:r>
              <a:rPr lang="be-BY" sz="5000" dirty="0"/>
              <a:t>У два аднолькавых пустых кашалька паклалі па</a:t>
            </a:r>
            <a:r>
              <a:rPr lang="ru-RU" sz="5000" dirty="0"/>
              <a:t> 100 </a:t>
            </a:r>
            <a:r>
              <a:rPr lang="be-BY" sz="5000" dirty="0"/>
              <a:t>беларускіх рублёў</a:t>
            </a:r>
            <a:r>
              <a:rPr lang="ru-RU" sz="5000" dirty="0"/>
              <a:t>. </a:t>
            </a:r>
            <a:r>
              <a:rPr lang="be-BY" sz="5000" dirty="0"/>
              <a:t>Пасля гэтага ў адным кашальку грошай стала ўдвая больш</a:t>
            </a:r>
            <a:r>
              <a:rPr lang="ru-RU" sz="5000" dirty="0"/>
              <a:t>, </a:t>
            </a:r>
            <a:r>
              <a:rPr lang="be-BY" sz="5000" dirty="0"/>
              <a:t>чым у іншым</a:t>
            </a:r>
            <a:r>
              <a:rPr lang="ru-RU" sz="5000" dirty="0"/>
              <a:t>. </a:t>
            </a:r>
            <a:r>
              <a:rPr lang="be-BY" sz="5000" dirty="0"/>
              <a:t>Як гэта атрымалася</a:t>
            </a:r>
            <a:r>
              <a:rPr lang="ru-RU" sz="5000" dirty="0"/>
              <a:t>?</a:t>
            </a:r>
            <a:endParaRPr lang="be-BY" sz="5000" dirty="0"/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8215099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 fontScale="92500" lnSpcReduction="10000"/>
          </a:bodyPr>
          <a:lstStyle/>
          <a:p>
            <a:r>
              <a:rPr lang="ru-RU" sz="5000" dirty="0"/>
              <a:t>10. </a:t>
            </a:r>
            <a:r>
              <a:rPr lang="be-BY" sz="5000" dirty="0"/>
              <a:t>Сучасная показка</a:t>
            </a:r>
            <a:r>
              <a:rPr lang="ru-RU" sz="5000" dirty="0"/>
              <a:t>. </a:t>
            </a:r>
            <a:r>
              <a:rPr lang="be-BY" sz="5000" dirty="0"/>
              <a:t>Калі Аляксандр Лукашэнка не можа вызначыцца</a:t>
            </a:r>
            <a:r>
              <a:rPr lang="ru-RU" sz="5000" dirty="0"/>
              <a:t>, </a:t>
            </a:r>
            <a:r>
              <a:rPr lang="be-BY" sz="5000" dirty="0"/>
              <a:t>каго з чыноўнікаў адправіць у адстаўку на</a:t>
            </a:r>
            <a:r>
              <a:rPr lang="ru-RU" sz="5000" dirty="0"/>
              <a:t> "</a:t>
            </a:r>
            <a:r>
              <a:rPr lang="be-BY" sz="5000" dirty="0"/>
              <a:t>Барысаўдрэве</a:t>
            </a:r>
            <a:r>
              <a:rPr lang="ru-RU" sz="5000" dirty="0"/>
              <a:t>", </a:t>
            </a:r>
            <a:r>
              <a:rPr lang="be-BY" sz="5000" dirty="0"/>
              <a:t>ён прапаноўвае ім кінуць жэрабя</a:t>
            </a:r>
            <a:r>
              <a:rPr lang="ru-RU" sz="5000" dirty="0"/>
              <a:t>. </a:t>
            </a:r>
            <a:r>
              <a:rPr lang="be-BY" sz="5000" dirty="0"/>
              <a:t>А як</a:t>
            </a:r>
            <a:r>
              <a:rPr lang="ru-RU" sz="5000" dirty="0"/>
              <a:t>?</a:t>
            </a:r>
            <a:endParaRPr lang="be-BY" sz="5000" dirty="0"/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26345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 fontScale="85000" lnSpcReduction="20000"/>
          </a:bodyPr>
          <a:lstStyle/>
          <a:p>
            <a:r>
              <a:rPr lang="ru-RU" sz="5000" dirty="0"/>
              <a:t> </a:t>
            </a:r>
            <a:r>
              <a:rPr lang="ru-RU" sz="5000" dirty="0" smtClean="0"/>
              <a:t>11</a:t>
            </a:r>
            <a:r>
              <a:rPr lang="ru-RU" sz="5000" dirty="0"/>
              <a:t>. </a:t>
            </a:r>
            <a:r>
              <a:rPr lang="be-BY" sz="5000" dirty="0"/>
              <a:t>Разважаючы пра новыя правілы гульні</a:t>
            </a:r>
            <a:r>
              <a:rPr lang="ru-RU" sz="5000" dirty="0"/>
              <a:t>, </a:t>
            </a:r>
            <a:r>
              <a:rPr lang="be-BY" sz="5000" dirty="0"/>
              <a:t>якія як бы самі сабою склаліся на рынку калійных угнаенняў</a:t>
            </a:r>
            <a:r>
              <a:rPr lang="ru-RU" sz="5000" dirty="0"/>
              <a:t>, </a:t>
            </a:r>
            <a:r>
              <a:rPr lang="be-BY" sz="5000" dirty="0"/>
              <a:t>журналіст Янка Грыль піша</a:t>
            </a:r>
            <a:r>
              <a:rPr lang="ru-RU" sz="5000" dirty="0"/>
              <a:t>, </a:t>
            </a:r>
            <a:r>
              <a:rPr lang="be-BY" sz="5000" dirty="0"/>
              <a:t>што ЯНА —</a:t>
            </a:r>
            <a:r>
              <a:rPr lang="ru-RU" sz="5000" dirty="0"/>
              <a:t> "</a:t>
            </a:r>
            <a:r>
              <a:rPr lang="be-BY" sz="5000" dirty="0"/>
              <a:t>на Баўмгертнер</a:t>
            </a:r>
            <a:r>
              <a:rPr lang="ru-RU" sz="5000" dirty="0"/>
              <a:t>, </a:t>
            </a:r>
            <a:r>
              <a:rPr lang="be-BY" sz="5000" dirty="0"/>
              <a:t>кайданкі на ЯЕ не начэпіш</a:t>
            </a:r>
            <a:r>
              <a:rPr lang="ru-RU" sz="5000" dirty="0"/>
              <a:t>". </a:t>
            </a:r>
            <a:r>
              <a:rPr lang="be-BY" sz="5000" dirty="0"/>
              <a:t>Назавіце ЯЕ азначэннем</a:t>
            </a:r>
            <a:r>
              <a:rPr lang="ru-RU" sz="5000" dirty="0"/>
              <a:t>, </a:t>
            </a:r>
            <a:r>
              <a:rPr lang="be-BY" sz="5000" dirty="0"/>
              <a:t>якую прапанаваў Адам Сміт</a:t>
            </a:r>
            <a:r>
              <a:rPr lang="ru-RU" sz="5000" dirty="0"/>
              <a:t>.</a:t>
            </a:r>
            <a:endParaRPr lang="be-BY" sz="5000" dirty="0"/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7990483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/>
          </a:bodyPr>
          <a:lstStyle/>
          <a:p>
            <a:r>
              <a:rPr lang="ru-RU" sz="5000" dirty="0"/>
              <a:t>12. </a:t>
            </a:r>
            <a:r>
              <a:rPr lang="be-BY" sz="5000" dirty="0"/>
              <a:t>Пры якой умове можна было не вяртаць крэдыт</a:t>
            </a:r>
            <a:r>
              <a:rPr lang="ru-RU" sz="5000" dirty="0"/>
              <a:t>, </a:t>
            </a:r>
            <a:r>
              <a:rPr lang="be-BY" sz="5000" dirty="0"/>
              <a:t>які азербайджанскі </a:t>
            </a:r>
            <a:r>
              <a:rPr lang="en-US" sz="5000" dirty="0" err="1"/>
              <a:t>Unibank</a:t>
            </a:r>
            <a:r>
              <a:rPr lang="en-US" sz="5000" dirty="0"/>
              <a:t> </a:t>
            </a:r>
            <a:r>
              <a:rPr lang="be-BY" sz="5000" dirty="0"/>
              <a:t>выдаваў у снежні</a:t>
            </a:r>
            <a:r>
              <a:rPr lang="ru-RU" sz="5000" dirty="0"/>
              <a:t> 2012 </a:t>
            </a:r>
            <a:r>
              <a:rPr lang="be-BY" sz="5000" dirty="0"/>
              <a:t>года</a:t>
            </a:r>
            <a:r>
              <a:rPr lang="ru-RU" sz="5000" dirty="0" smtClean="0"/>
              <a:t>?</a:t>
            </a:r>
            <a:endParaRPr lang="be-BY" sz="5000" dirty="0"/>
          </a:p>
        </p:txBody>
      </p:sp>
    </p:spTree>
    <p:extLst>
      <p:ext uri="{BB962C8B-B14F-4D97-AF65-F5344CB8AC3E}">
        <p14:creationId xmlns:p14="http://schemas.microsoft.com/office/powerpoint/2010/main" val="41649823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6062858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e-BY" sz="5000" dirty="0"/>
              <a:t>Шэсць тон якіх прыладаў, згодна з афіцыйнай статыстыкай, было ўвезена ў Беларусь са Швейцарыі ў 2013 годзе?</a:t>
            </a:r>
            <a:endParaRPr lang="be-BY" sz="5000" dirty="0"/>
          </a:p>
        </p:txBody>
      </p:sp>
    </p:spTree>
    <p:extLst>
      <p:ext uri="{BB962C8B-B14F-4D97-AF65-F5344CB8AC3E}">
        <p14:creationId xmlns:p14="http://schemas.microsoft.com/office/powerpoint/2010/main" val="6749491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04800"/>
            <a:ext cx="8915400" cy="5606422"/>
          </a:xfrm>
        </p:spPr>
        <p:txBody>
          <a:bodyPr>
            <a:noAutofit/>
          </a:bodyPr>
          <a:lstStyle/>
          <a:p>
            <a:r>
              <a:rPr lang="be-BY" sz="5000" dirty="0"/>
              <a:t>"Разьбяныя бюсты жанчын з пер'ем на галаве, скіраваныя наперад", "Прыдворны клоўн, які кажа нешта смешнае і злое" — гэта адна і тая ж ЯНА. Назавіце яе двума словамі. </a:t>
            </a:r>
            <a:endParaRPr lang="be-BY" sz="5000" dirty="0"/>
          </a:p>
        </p:txBody>
      </p:sp>
    </p:spTree>
    <p:extLst>
      <p:ext uri="{BB962C8B-B14F-4D97-AF65-F5344CB8AC3E}">
        <p14:creationId xmlns:p14="http://schemas.microsoft.com/office/powerpoint/2010/main" val="4078725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482600"/>
            <a:ext cx="8915400" cy="5428622"/>
          </a:xfrm>
        </p:spPr>
        <p:txBody>
          <a:bodyPr/>
          <a:lstStyle/>
          <a:p>
            <a:r>
              <a:rPr lang="be-BY" sz="5000" dirty="0"/>
              <a:t>Бліц — тры пытанні па 20 секунд на абмеркаванне кожнага.</a:t>
            </a:r>
          </a:p>
          <a:p>
            <a:r>
              <a:rPr lang="be-BY" sz="5000" dirty="0"/>
              <a:t>«Брэйн-рынг»</a:t>
            </a:r>
          </a:p>
          <a:p>
            <a:r>
              <a:rPr lang="be-BY" sz="5000" dirty="0"/>
              <a:t>Версія</a:t>
            </a:r>
          </a:p>
          <a:p>
            <a:r>
              <a:rPr lang="be-BY" sz="5000" dirty="0"/>
              <a:t>Вядоўца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4773833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Autofit/>
          </a:bodyPr>
          <a:lstStyle/>
          <a:p>
            <a:r>
              <a:rPr lang="be-BY" sz="5000" dirty="0"/>
              <a:t>У гонар гэтага канадскага горада была названая мядзведзіца, якую трымалі ў Лонданскім заапарку ў 20-я гады ХХ стагоддзя.</a:t>
            </a:r>
            <a:endParaRPr lang="be-BY" sz="5000" dirty="0"/>
          </a:p>
        </p:txBody>
      </p:sp>
    </p:spTree>
    <p:extLst>
      <p:ext uri="{BB962C8B-B14F-4D97-AF65-F5344CB8AC3E}">
        <p14:creationId xmlns:p14="http://schemas.microsoft.com/office/powerpoint/2010/main" val="2621969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469900"/>
            <a:ext cx="8915400" cy="5441322"/>
          </a:xfrm>
        </p:spPr>
        <p:txBody>
          <a:bodyPr>
            <a:normAutofit fontScale="92500" lnSpcReduction="20000"/>
          </a:bodyPr>
          <a:lstStyle/>
          <a:p>
            <a:r>
              <a:rPr lang="be-BY" sz="5000" dirty="0"/>
              <a:t>Генератар ідэяў — роля ў камандзе па «Што? Дзе? Калі?». Яго задача — выбудаваць канцэпцыю абмеркавання на падставе інфармацыі, што ўтрымліваецца ў пытанні.</a:t>
            </a:r>
          </a:p>
          <a:p>
            <a:r>
              <a:rPr lang="be-BY" sz="5000" dirty="0"/>
              <a:t>Гульня</a:t>
            </a:r>
          </a:p>
          <a:p>
            <a:r>
              <a:rPr lang="be-BY" sz="5000" dirty="0"/>
              <a:t>Дакладны (слушны) адказ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876952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 fontScale="77500" lnSpcReduction="20000"/>
          </a:bodyPr>
          <a:lstStyle/>
          <a:p>
            <a:r>
              <a:rPr lang="be-BY" sz="5000" dirty="0"/>
              <a:t>Дзесяць секунд — апошняя частка хвіліны абмеркавання. За гэты час капітан каманды мусіць вызначыцца з адказам. У тэлевізійным ШДК адзначаецца гукавым сігналам, у спартовым вядоўца кажа: «Дзесяць секунд!».</a:t>
            </a:r>
          </a:p>
          <a:p>
            <a:r>
              <a:rPr lang="be-BY" sz="5000" dirty="0"/>
              <a:t>«Дзіцячы брэйн» — вельмі лёгкае пытанне.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813841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 fontScale="85000" lnSpcReduction="20000"/>
          </a:bodyPr>
          <a:lstStyle/>
          <a:p>
            <a:r>
              <a:rPr lang="be-BY" sz="5000" dirty="0"/>
              <a:t>Дуаль — калі на пытанне ёсць два роўнаўзначныя адказы.</a:t>
            </a:r>
          </a:p>
          <a:p>
            <a:r>
              <a:rPr lang="be-BY" sz="5000" dirty="0"/>
              <a:t>«Задушыць» (версію, адказ, каго-небудзь) — калі падчас хвіліны абмеркавання гучаў дакладны адказ, але капітан выбраў іншую версію.</a:t>
            </a:r>
          </a:p>
          <a:p>
            <a:r>
              <a:rPr lang="be-BY" sz="5000" dirty="0"/>
              <a:t>Знаўца (гулец)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153802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 fontScale="62500" lnSpcReduction="20000"/>
          </a:bodyPr>
          <a:lstStyle/>
          <a:p>
            <a:r>
              <a:rPr lang="be-BY" sz="5000" dirty="0"/>
              <a:t>Камандны дурань — роля ў камандзе па «Што? Дзе? Калі?». Чалавек, які незвычайнай думкай, жартам ці проста дзіўным учынкам можа вывесці каманду з тупняку.</a:t>
            </a:r>
          </a:p>
          <a:p>
            <a:r>
              <a:rPr lang="be-BY" sz="5000" dirty="0"/>
              <a:t>Каментар — тлумачэнне да правільнага адказу. Пасля яго палова знаўцаў пляскае сябе па </a:t>
            </a:r>
            <a:r>
              <a:rPr lang="ru-RU" sz="5000" dirty="0" err="1"/>
              <a:t>лобе</a:t>
            </a:r>
            <a:r>
              <a:rPr lang="be-BY" sz="5000" dirty="0"/>
              <a:t>: «Ааааааа!» — а палова па-ранейшаму не разумее, пра што ўвогуле вялося. </a:t>
            </a:r>
          </a:p>
          <a:p>
            <a:r>
              <a:rPr lang="be-BY" sz="5000" dirty="0"/>
              <a:t>Капітан каманды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602837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 fontScale="85000" lnSpcReduction="20000"/>
          </a:bodyPr>
          <a:lstStyle/>
          <a:p>
            <a:r>
              <a:rPr lang="be-BY" sz="5000" dirty="0"/>
              <a:t>Круціць (курыць) пытанне — абмяркоўваць, прыдумляць розныя версіі.</a:t>
            </a:r>
          </a:p>
          <a:p>
            <a:r>
              <a:rPr lang="be-BY" sz="5000" dirty="0"/>
              <a:t>Крыніца інфармацыі</a:t>
            </a:r>
          </a:p>
          <a:p>
            <a:r>
              <a:rPr lang="be-BY" sz="5000" dirty="0"/>
              <a:t>“Крышталёвая сава”</a:t>
            </a:r>
          </a:p>
          <a:p>
            <a:r>
              <a:rPr lang="be-BY" sz="5000" dirty="0"/>
              <a:t>Ластаўка — дзяўчына, якая «лётае» паміж шэрагамі ды збірае ў знаўцаў бланкі з адказамі.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773273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 fontScale="70000" lnSpcReduction="20000"/>
          </a:bodyPr>
          <a:lstStyle/>
          <a:p>
            <a:r>
              <a:rPr lang="be-BY" sz="5000" dirty="0"/>
              <a:t>Мазгавы штурм</a:t>
            </a:r>
          </a:p>
          <a:p>
            <a:r>
              <a:rPr lang="be-BY" sz="5000" dirty="0"/>
              <a:t>«Пажартуй, як аўтар» — калі ад знаўцаў патрабуецца здагадацца, што менавіта аўтару пытання падалося цікавым. Часам гэта зусім не цікава.</a:t>
            </a:r>
          </a:p>
          <a:p>
            <a:r>
              <a:rPr lang="be-BY" sz="5000" dirty="0"/>
              <a:t>Пакет пытанняў</a:t>
            </a:r>
          </a:p>
          <a:p>
            <a:r>
              <a:rPr lang="be-BY" sz="5000" dirty="0"/>
              <a:t>Труна — вельмі складанае пытанне, на якое ніхто ў залі не адказаў.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08313832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</TotalTime>
  <Words>862</Words>
  <Application>Microsoft Office PowerPoint</Application>
  <PresentationFormat>Широкоэкранный</PresentationFormat>
  <Paragraphs>55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Arial</vt:lpstr>
      <vt:lpstr>Century Gothic</vt:lpstr>
      <vt:lpstr>Wingdings 3</vt:lpstr>
      <vt:lpstr>Легкий дым</vt:lpstr>
      <vt:lpstr>Што? Дзе? Калі?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ПЫТАННІ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Што? Дзе? Калі?</dc:title>
  <dc:creator>ГЛ</dc:creator>
  <cp:lastModifiedBy>ГЛ</cp:lastModifiedBy>
  <cp:revision>1</cp:revision>
  <dcterms:created xsi:type="dcterms:W3CDTF">2015-10-05T14:46:13Z</dcterms:created>
  <dcterms:modified xsi:type="dcterms:W3CDTF">2015-10-05T14:54:39Z</dcterms:modified>
</cp:coreProperties>
</file>