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2D6D-B197-48E3-8EE0-2718A2F1A4B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F11F-E9CB-4EA0-A289-9F33CC0C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yapokupayu.ru/system/images/product/000/512/134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36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e-BY" sz="7200" b="1" dirty="0" smtClean="0"/>
              <a:t>Моўная размінка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cliparts101.com/files/390/B95E90A1A35EE77DE8DEB4BFD2D5E793/chimney_sweep_silhout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66" y="0"/>
            <a:ext cx="6500834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9. Трубочист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data:image/png;base64,iVBORw0KGgoAAAANSUhEUgAAAL0AAAEKCAMAAABwsaR7AAAAflBMVEX///8AAADs7OxOTk5dXV2Tk5OlpaXe3t709PRtbW3v7+9GRkbOzs6srKz7+/uGhoa+vr6ZmZnl5eXExMSFhYV7e3u2trbW1tZVVVVAQEA3NzePj48vLy9LS0vLy8tiYmIhISEYGBgnJyewsLB9fX1ycnIzMzMQEBATExMcHBz/fV1xAAAK0klEQVR4nO2dC3OyOhCGGy94aRXReqta77X9/3/wE0UIsBtyIZsw870z59g55eBTDGH33U18e7Oi/uo0tnNmAk0YY33XELqaM/Y+dA2hqf4XY5FrCF0t76PmwzWErhaMrRs75CPGBq4Z9BRce5+MdV1j6Cke8IwtXGNoaTo/xPC3nmsQLe1ZogbON/0DS9VyDaOsSQbP2q5hVDVivJaucRQ1yNFfXeMoapKj/3GNo6hhjr5pIVo7R9+wMGeTg/90jaOmD8bmHL1rHDWN48v9/fWCb1igs2df939fm3np77Pl9P7SSeDnjQoU7uMmiF9fl/5v75pIRYPHuInv3AaO++Vz3HysU/omuVAHtolf0ui+UUHOKJljstm+QbnV/ZadxK+9FP7dNZKCQrZ+vGbx/dkxkYKGr0wkG/YNsi/nbPX8IYX/cwukotbrHs2GfYNmnAtLnqtBSh+4JVJQP50eVyn9zC2Sgjap99HE2T61zZYZfWOSwhHbJj9lw745wf02fTLtm0e/zFAz+C+XRCoasDD5aZrRN8XCHD/j+lickdZxyiSvcxKfvT1KVS81JStcs9HrR86CbYgR1eKm9lNGz27Jy+137vHUH3BDnME6OsSr0E9mHQwRen8TlSlnHUwx+lB0BpcKXmnJG+/kFDR3CChUO5tx3mYYva/TZ5/PXycY/ckhoUizNLx8E9D7GrLNnwbaUzi9p6nKH1/Ox+n9nDJbuUHxjdJfnBGKtMhFwj2Ufo2ewaWuuYpsC6X387Y95rpYxji9j7bgsFBhwOl9bLeYFdLXDkrvozfVLUwmIUr/Nwi8m/NXhcLaCKV/aO7X+Mk/RIdXMfxdXx59AMPcTBhVssfyJ0v85kO0djV5LH+mzoArMbzLwXtUgL5mJQa5YdOZik5HrHU2jd8k2D99Yo+nnGn2o1in0LfGWH7KqRo5/j1rP3L56vT7HEVhiAwh//LyM8S0gun96xeJIJfpE6H3LjccQDXZLkK/LR/qVjvoXgwQep+eUw8doZxjg9Gzn/s/v+35wpNIBwxaBih9qr0PgeYQzLW31fReGCQ9sKpwuudR1fgn56HmB9i71Z8KbB1OrmOeBefc5yUVcGrj9yZR964oGk0+etpTQIA3EEncunp5ynixL57mp7M5f6ifK+Lt47zQIgov9edXT5A4q55rjq/LqE7PYymuoVzu6rwUA67mU9BRiv7ZwCnLLk49lVeT7vGgXQ5eIfBslYZ7QcrLc97Ztym9bDtA9SSm8jE+dMBXQcrSyy1EbGVd5bftET6RcvAh+F+k6WUKuUlFZr+YvgZav9WbLYLw0lmfXqmccvIjeOBIBTsPVT9tniH3Dnuvcb8/7PXU4z7BW+NOeFGVPaeh9GekJgH9RZq+qg79hK8/px8L6NEEqyzxZ/7MdQ41o789wnuUXipSeEq47j+Q+Qt16dEbXVB+K0q0QiLp2rDRTQ6nVom+xMi88JO82n1sZDKt+6ceYKUcOUv5ITzO/30eYGVDjCfgEY7U0B6vstBwo1N1gIle8SqcYM0x2JIwnyedt2zAZ9kr2PUqf98iYXZ6ejv+bTang5Me2mFXFBLb/lb8dYbibkww1pSd8+EJP8vO7JgPvO8BTfyy9OC1z/qUDlbgc9EAcOcajRxuyrK0dCgXy5TcBUGrTkHQyOFyWEtVi6WQAe+3kLj2XeFv61EeYpcPpaTcwIfKRRXuulhb/wHclVuujUU60lkVc1v+UWHN68e6WS5L4a8BtQebaPHdGyZDPGt4+LHnNPdRmm38gFEIklPdvlbzbuaBWt1C5T6bBViFMJJ0YnG1z3ZrpM+yVfALv/tiCf93GZ1CK3FlTl9J7PoNu3SSLS8lDRYkW2C0OR9zPDMcKE+16Vrv9nnzUMFHwETZilFwwBfm9JQ9p4Xqg8FdmomuEt3Nx2Y6E3xJdGsrg4L9Lh+YCWQnkwI0Kqac8t6rQFRjZ1L6nBfyzjcqqu1MoVp5z3z4EM07PXizjW/D5xbRku4WZhSNz+tqSFxEN67A5ppuZNpLEdHcuGKvRcGILQhr3qhXf+I7TMEFL4hkZ8ed2N41CB2Ua8ca2lc0WepG+DT4nxVGl0nMbH81dFTRZyDv6UCyvXsQ14c8ngJJkWnUebXY9D4eL9j7ItoMVusjg9dBnqr4qv+Aum+A4Tn6vLZ/im2LUGRu9MhNVLN9j1jbEH0dIXPNBgMymnfAoVUNTTKq+8kFvwtU8xa1wUmr5osPj2aIvo5xX/du1nD8DtEfwCPVVPekA3fYA0lFHS5D7dtUws480CakUO7HtK091of3HQDoFbp0EFkIleHwBaA/G7KHVhx88K1u5ePM/IVPSwki/G7l4yRX3IK6WCtZwVmH7F8po6vFAgQ84ZcO075p91aLJ/nlbLftbjAPo7ILg1XkKvRu2UxbrPeXMDpPZsvWUHBr6cF7siQO345GoJ3zlUyJdMJjdCELtfBSOi4KG0dOGkagD8sPEyEldFxHj75nAd8AC5FXXzipGh2TbSw13nQRbTL7SPHa05jesQSzSebe4UucQdGtmZeiV7QTPLv2avCE2y3I0Cvbx2TtITL0ykkh2f6fMvTyS5Ze8oleveRPFSZI0Gv4UFTfACdBr1EupNqzXYJep95G1NoiQa/TaEE0Z0rQa8BTNVdU08svHeBE9EXD1fTors4iEW05X02vGGB6Ro8bmAN8LiWiFzyKkjsP/f1B0DJrmX4WPDQSTOaDUXwAbifE4QC2AtHyjkDm1den2YTU/y3vB2feo/5MQZDY3/LXKxjTv55lyJZqdnczMqZPzwRvLGW3IceUPmt3gp9mdvu/Tem5/AN+IFiNMg3p+d2F4BvXqoUst50SqtywBjt3DNu/5x2B9oZ9Wrv0TG1sSzUz+jo6UmTUQy6+WYJi0P6pSg9Ga2ZbbhDSw13KjaEHLXKjoUNJD4bRRrMOKT2YgDWGHkzdTR5YpPRguGAS5NPSgzmiQRWClh7Mjw2aLGjpwbDPoIBFGCnEArtI9MPkKAw35j3zYl3C8PKq6UO/N8uwTFrhZMRfW8gcMfPxbdPzvRTg0DFKzinpwaFj5CWT0kPp2qEx9GCgadITSEoP9sGYGJqk9LAv1Rh60Nk1yFFo6UGz3CBHoaWHW6j0A01aetjX0Q80aenhKpK+H0tLjzSTaAeaxPSwOaodaBLTw01U2t2ZxPRIEUs30CSmR2q7ukOHmh5eg6ubo1DTI7VrzaFDTY80Lmi2qVHTIwNfc1ktOT1iw+gNHXJ6pJlHb9Yhp0caqfRmHXJ6rFlJaxkKOT3W8aLVI0hPj7QbgduL+0eP9Xo1gx7btVrH16Gnx749VmfOdECPNJ/oDHwH9NjWyc2gx5bYaMz4Duix7lMNT80FPTLwNZx8F/TIwNcoPbugR2Z8ja+8dUGPDfyG0CMNe+oZihN6JNRRn3Sc0CMrodVjBSf0yF6a6ksn3dDDbeHqTrgbesTVaQg9Mmcq+/iO6OFgQXnZqiN6eM5UbrJzRA/7IspupiN62BBUjtNc0UN1567yXkCu6IEEqyER8kPlQzWaRZzRlzcxaEhu9VDsJd/WV26fMo36iTP6l5pNn5myTRo5L2VFRI2uXuf0nMGg3mzhnJ4rP6s3Sbmmz4VrytuYO6bP94wo78jrlL63KhytGui4ox8G5dxcdei4op+CrZkKfpRlbovq/qd3pv/07nSn/weL6pUJZNt8k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png;base64,iVBORw0KGgoAAAANSUhEUgAAAL0AAAEKCAMAAABwsaR7AAAAflBMVEX///8AAADs7OxOTk5dXV2Tk5OlpaXe3t709PRtbW3v7+9GRkbOzs6srKz7+/uGhoa+vr6ZmZnl5eXExMSFhYV7e3u2trbW1tZVVVVAQEA3NzePj48vLy9LS0vLy8tiYmIhISEYGBgnJyewsLB9fX1ycnIzMzMQEBATExMcHBz/fV1xAAAK0klEQVR4nO2dC3OyOhCGGy94aRXReqta77X9/3/wE0UIsBtyIZsw870z59g55eBTDGH33U18e7Oi/uo0tnNmAk0YY33XELqaM/Y+dA2hqf4XY5FrCF0t76PmwzWErhaMrRs75CPGBq4Z9BRce5+MdV1j6Cke8IwtXGNoaTo/xPC3nmsQLe1ZogbON/0DS9VyDaOsSQbP2q5hVDVivJaucRQ1yNFfXeMoapKj/3GNo6hhjr5pIVo7R9+wMGeTg/90jaOmD8bmHL1rHDWN48v9/fWCb1igs2df939fm3np77Pl9P7SSeDnjQoU7uMmiF9fl/5v75pIRYPHuInv3AaO++Vz3HysU/omuVAHtolf0ui+UUHOKJljstm+QbnV/ZadxK+9FP7dNZKCQrZ+vGbx/dkxkYKGr0wkG/YNsi/nbPX8IYX/cwukotbrHs2GfYNmnAtLnqtBSh+4JVJQP50eVyn9zC2Sgjap99HE2T61zZYZfWOSwhHbJj9lw745wf02fTLtm0e/zFAz+C+XRCoasDD5aZrRN8XCHD/j+lickdZxyiSvcxKfvT1KVS81JStcs9HrR86CbYgR1eKm9lNGz27Jy+137vHUH3BDnME6OsSr0E9mHQwRen8TlSlnHUwx+lB0BpcKXmnJG+/kFDR3CChUO5tx3mYYva/TZ5/PXycY/ckhoUizNLx8E9D7GrLNnwbaUzi9p6nKH1/Ox+n9nDJbuUHxjdJfnBGKtMhFwj2Ufo2ewaWuuYpsC6X387Y95rpYxji9j7bgsFBhwOl9bLeYFdLXDkrvozfVLUwmIUr/Nwi8m/NXhcLaCKV/aO7X+Mk/RIdXMfxdXx59AMPcTBhVssfyJ0v85kO0djV5LH+mzoArMbzLwXtUgL5mJQa5YdOZik5HrHU2jd8k2D99Yo+nnGn2o1in0LfGWH7KqRo5/j1rP3L56vT7HEVhiAwh//LyM8S0gun96xeJIJfpE6H3LjccQDXZLkK/LR/qVjvoXgwQep+eUw8doZxjg9Gzn/s/v+35wpNIBwxaBih9qr0PgeYQzLW31fReGCQ9sKpwuudR1fgn56HmB9i71Z8KbB1OrmOeBefc5yUVcGrj9yZR964oGk0+etpTQIA3EEncunp5ynixL57mp7M5f6ifK+Lt47zQIgov9edXT5A4q55rjq/LqE7PYymuoVzu6rwUA67mU9BRiv7ZwCnLLk49lVeT7vGgXQ5eIfBslYZ7QcrLc97Ztym9bDtA9SSm8jE+dMBXQcrSyy1EbGVd5bftET6RcvAh+F+k6WUKuUlFZr+YvgZav9WbLYLw0lmfXqmccvIjeOBIBTsPVT9tniH3Dnuvcb8/7PXU4z7BW+NOeFGVPaeh9GekJgH9RZq+qg79hK8/px8L6NEEqyzxZ/7MdQ41o789wnuUXipSeEq47j+Q+Qt16dEbXVB+K0q0QiLp2rDRTQ6nVom+xMi88JO82n1sZDKt+6ceYKUcOUv5ITzO/30eYGVDjCfgEY7U0B6vstBwo1N1gIle8SqcYM0x2JIwnyedt2zAZ9kr2PUqf98iYXZ6ejv+bTang5Me2mFXFBLb/lb8dYbibkww1pSd8+EJP8vO7JgPvO8BTfyy9OC1z/qUDlbgc9EAcOcajRxuyrK0dCgXy5TcBUGrTkHQyOFyWEtVi6WQAe+3kLj2XeFv61EeYpcPpaTcwIfKRRXuulhb/wHclVuujUU60lkVc1v+UWHN68e6WS5L4a8BtQebaPHdGyZDPGt4+LHnNPdRmm38gFEIklPdvlbzbuaBWt1C5T6bBViFMJJ0YnG1z3ZrpM+yVfALv/tiCf93GZ1CK3FlTl9J7PoNu3SSLS8lDRYkW2C0OR9zPDMcKE+16Vrv9nnzUMFHwETZilFwwBfm9JQ9p4Xqg8FdmomuEt3Nx2Y6E3xJdGsrg4L9Lh+YCWQnkwI0Kqac8t6rQFRjZ1L6nBfyzjcqqu1MoVp5z3z4EM07PXizjW/D5xbRku4WZhSNz+tqSFxEN67A5ppuZNpLEdHcuGKvRcGILQhr3qhXf+I7TMEFL4hkZ8ed2N41CB2Ua8ca2lc0WepG+DT4nxVGl0nMbH81dFTRZyDv6UCyvXsQ14c8ngJJkWnUebXY9D4eL9j7ItoMVusjg9dBnqr4qv+Aum+A4Tn6vLZ/im2LUGRu9MhNVLN9j1jbEH0dIXPNBgMymnfAoVUNTTKq+8kFvwtU8xa1wUmr5osPj2aIvo5xX/du1nD8DtEfwCPVVPekA3fYA0lFHS5D7dtUws480CakUO7HtK091of3HQDoFbp0EFkIleHwBaA/G7KHVhx88K1u5ePM/IVPSwki/G7l4yRX3IK6WCtZwVmH7F8po6vFAgQ84ZcO075p91aLJ/nlbLftbjAPo7ILg1XkKvRu2UxbrPeXMDpPZsvWUHBr6cF7siQO345GoJ3zlUyJdMJjdCELtfBSOi4KG0dOGkagD8sPEyEldFxHj75nAd8AC5FXXzipGh2TbSw13nQRbTL7SPHa05jesQSzSebe4UucQdGtmZeiV7QTPLv2avCE2y3I0Cvbx2TtITL0ykkh2f6fMvTyS5Ze8oleveRPFSZI0Gv4UFTfACdBr1EupNqzXYJep95G1NoiQa/TaEE0Z0rQa8BTNVdU08svHeBE9EXD1fTors4iEW05X02vGGB6Ro8bmAN8LiWiFzyKkjsP/f1B0DJrmX4WPDQSTOaDUXwAbifE4QC2AtHyjkDm1den2YTU/y3vB2feo/5MQZDY3/LXKxjTv55lyJZqdnczMqZPzwRvLGW3IceUPmt3gp9mdvu/Tem5/AN+IFiNMg3p+d2F4BvXqoUst50SqtywBjt3DNu/5x2B9oZ9Wrv0TG1sSzUz+jo6UmTUQy6+WYJi0P6pSg9Ga2ZbbhDSw13KjaEHLXKjoUNJD4bRRrMOKT2YgDWGHkzdTR5YpPRguGAS5NPSgzmiQRWClh7Mjw2aLGjpwbDPoIBFGCnEArtI9MPkKAw35j3zYl3C8PKq6UO/N8uwTFrhZMRfW8gcMfPxbdPzvRTg0DFKzinpwaFj5CWT0kPp2qEx9GCgadITSEoP9sGYGJqk9LAv1Rh60Nk1yFFo6UGz3CBHoaWHW6j0A01aetjX0Q80aenhKpK+H0tLjzSTaAeaxPSwOaodaBLTw01U2t2ZxPRIEUs30CSmR2q7ukOHmh5eg6ubo1DTI7VrzaFDTY80Lmi2qVHTIwNfc1ktOT1iw+gNHXJ6pJlHb9Yhp0caqfRmHXJ6rFlJaxkKOT3W8aLVI0hPj7QbgduL+0eP9Xo1gx7btVrH16Gnx749VmfOdECPNJ/oDHwH9NjWyc2gx5bYaMz4Duix7lMNT80FPTLwNZx8F/TIwNcoPbugR2Z8ja+8dUGPDfyG0CMNe+oZihN6JNRRn3Sc0CMrodVjBSf0yF6a6ksn3dDDbeHqTrgbesTVaQg9Mmcq+/iO6OFgQXnZqiN6eM5UbrJzRA/7IspupiN62BBUjtNc0UN1567yXkCu6IEEqyER8kPlQzWaRZzRlzcxaEhu9VDsJd/WV26fMo36iTP6l5pNn5myTRo5L2VFRI2uXuf0nMGg3mzhnJ4rP6s3Sbmmz4VrytuYO6bP94wo78jrlL63KhytGui4ox8G5dxcdei4op+CrZkKfpRlbovq/qd3pv/07nSn/weL6pUJZNt8k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png;base64,iVBORw0KGgoAAAANSUhEUgAAAL0AAAEKCAMAAABwsaR7AAAAflBMVEX///8AAADs7OxOTk5dXV2Tk5OlpaXe3t709PRtbW3v7+9GRkbOzs6srKz7+/uGhoa+vr6ZmZnl5eXExMSFhYV7e3u2trbW1tZVVVVAQEA3NzePj48vLy9LS0vLy8tiYmIhISEYGBgnJyewsLB9fX1ycnIzMzMQEBATExMcHBz/fV1xAAAK0klEQVR4nO2dC3OyOhCGGy94aRXReqta77X9/3/wE0UIsBtyIZsw870z59g55eBTDGH33U18e7Oi/uo0tnNmAk0YY33XELqaM/Y+dA2hqf4XY5FrCF0t76PmwzWErhaMrRs75CPGBq4Z9BRce5+MdV1j6Cke8IwtXGNoaTo/xPC3nmsQLe1ZogbON/0DS9VyDaOsSQbP2q5hVDVivJaucRQ1yNFfXeMoapKj/3GNo6hhjr5pIVo7R9+wMGeTg/90jaOmD8bmHL1rHDWN48v9/fWCb1igs2df939fm3np77Pl9P7SSeDnjQoU7uMmiF9fl/5v75pIRYPHuInv3AaO++Vz3HysU/omuVAHtolf0ui+UUHOKJljstm+QbnV/ZadxK+9FP7dNZKCQrZ+vGbx/dkxkYKGr0wkG/YNsi/nbPX8IYX/cwukotbrHs2GfYNmnAtLnqtBSh+4JVJQP50eVyn9zC2Sgjap99HE2T61zZYZfWOSwhHbJj9lw745wf02fTLtm0e/zFAz+C+XRCoasDD5aZrRN8XCHD/j+lickdZxyiSvcxKfvT1KVS81JStcs9HrR86CbYgR1eKm9lNGz27Jy+137vHUH3BDnME6OsSr0E9mHQwRen8TlSlnHUwx+lB0BpcKXmnJG+/kFDR3CChUO5tx3mYYva/TZ5/PXycY/ckhoUizNLx8E9D7GrLNnwbaUzi9p6nKH1/Ox+n9nDJbuUHxjdJfnBGKtMhFwj2Ufo2ewaWuuYpsC6X387Y95rpYxji9j7bgsFBhwOl9bLeYFdLXDkrvozfVLUwmIUr/Nwi8m/NXhcLaCKV/aO7X+Mk/RIdXMfxdXx59AMPcTBhVssfyJ0v85kO0djV5LH+mzoArMbzLwXtUgL5mJQa5YdOZik5HrHU2jd8k2D99Yo+nnGn2o1in0LfGWH7KqRo5/j1rP3L56vT7HEVhiAwh//LyM8S0gun96xeJIJfpE6H3LjccQDXZLkK/LR/qVjvoXgwQep+eUw8doZxjg9Gzn/s/v+35wpNIBwxaBih9qr0PgeYQzLW31fReGCQ9sKpwuudR1fgn56HmB9i71Z8KbB1OrmOeBefc5yUVcGrj9yZR964oGk0+etpTQIA3EEncunp5ynixL57mp7M5f6ifK+Lt47zQIgov9edXT5A4q55rjq/LqE7PYymuoVzu6rwUA67mU9BRiv7ZwCnLLk49lVeT7vGgXQ5eIfBslYZ7QcrLc97Ztym9bDtA9SSm8jE+dMBXQcrSyy1EbGVd5bftET6RcvAh+F+k6WUKuUlFZr+YvgZav9WbLYLw0lmfXqmccvIjeOBIBTsPVT9tniH3Dnuvcb8/7PXU4z7BW+NOeFGVPaeh9GekJgH9RZq+qg79hK8/px8L6NEEqyzxZ/7MdQ41o789wnuUXipSeEq47j+Q+Qt16dEbXVB+K0q0QiLp2rDRTQ6nVom+xMi88JO82n1sZDKt+6ceYKUcOUv5ITzO/30eYGVDjCfgEY7U0B6vstBwo1N1gIle8SqcYM0x2JIwnyedt2zAZ9kr2PUqf98iYXZ6ejv+bTang5Me2mFXFBLb/lb8dYbibkww1pSd8+EJP8vO7JgPvO8BTfyy9OC1z/qUDlbgc9EAcOcajRxuyrK0dCgXy5TcBUGrTkHQyOFyWEtVi6WQAe+3kLj2XeFv61EeYpcPpaTcwIfKRRXuulhb/wHclVuujUU60lkVc1v+UWHN68e6WS5L4a8BtQebaPHdGyZDPGt4+LHnNPdRmm38gFEIklPdvlbzbuaBWt1C5T6bBViFMJJ0YnG1z3ZrpM+yVfALv/tiCf93GZ1CK3FlTl9J7PoNu3SSLS8lDRYkW2C0OR9zPDMcKE+16Vrv9nnzUMFHwETZilFwwBfm9JQ9p4Xqg8FdmomuEt3Nx2Y6E3xJdGsrg4L9Lh+YCWQnkwI0Kqac8t6rQFRjZ1L6nBfyzjcqqu1MoVp5z3z4EM07PXizjW/D5xbRku4WZhSNz+tqSFxEN67A5ppuZNpLEdHcuGKvRcGILQhr3qhXf+I7TMEFL4hkZ8ed2N41CB2Ua8ca2lc0WepG+DT4nxVGl0nMbH81dFTRZyDv6UCyvXsQ14c8ngJJkWnUebXY9D4eL9j7ItoMVusjg9dBnqr4qv+Aum+A4Tn6vLZ/im2LUGRu9MhNVLN9j1jbEH0dIXPNBgMymnfAoVUNTTKq+8kFvwtU8xa1wUmr5osPj2aIvo5xX/du1nD8DtEfwCPVVPekA3fYA0lFHS5D7dtUws480CakUO7HtK091of3HQDoFbp0EFkIleHwBaA/G7KHVhx88K1u5ePM/IVPSwki/G7l4yRX3IK6WCtZwVmH7F8po6vFAgQ84ZcO075p91aLJ/nlbLftbjAPo7ILg1XkKvRu2UxbrPeXMDpPZsvWUHBr6cF7siQO345GoJ3zlUyJdMJjdCELtfBSOi4KG0dOGkagD8sPEyEldFxHj75nAd8AC5FXXzipGh2TbSw13nQRbTL7SPHa05jesQSzSebe4UucQdGtmZeiV7QTPLv2avCE2y3I0Cvbx2TtITL0ykkh2f6fMvTyS5Ze8oleveRPFSZI0Gv4UFTfACdBr1EupNqzXYJep95G1NoiQa/TaEE0Z0rQa8BTNVdU08svHeBE9EXD1fTors4iEW05X02vGGB6Ro8bmAN8LiWiFzyKkjsP/f1B0DJrmX4WPDQSTOaDUXwAbifE4QC2AtHyjkDm1den2YTU/y3vB2feo/5MQZDY3/LXKxjTv55lyJZqdnczMqZPzwRvLGW3IceUPmt3gp9mdvu/Tem5/AN+IFiNMg3p+d2F4BvXqoUst50SqtywBjt3DNu/5x2B9oZ9Wrv0TG1sSzUz+jo6UmTUQy6+WYJi0P6pSg9Ga2ZbbhDSw13KjaEHLXKjoUNJD4bRRrMOKT2YgDWGHkzdTR5YpPRguGAS5NPSgzmiQRWClh7Mjw2aLGjpwbDPoIBFGCnEArtI9MPkKAw35j3zYl3C8PKq6UO/N8uwTFrhZMRfW8gcMfPxbdPzvRTg0DFKzinpwaFj5CWT0kPp2qEx9GCgadITSEoP9sGYGJqk9LAv1Rh60Nk1yFFo6UGz3CBHoaWHW6j0A01aetjX0Q80aenhKpK+H0tLjzSTaAeaxPSwOaodaBLTw01U2t2ZxPRIEUs30CSmR2q7ukOHmh5eg6ubo1DTI7VrzaFDTY80Lmi2qVHTIwNfc1ktOT1iw+gNHXJ6pJlHb9Yhp0caqfRmHXJ6rFlJaxkKOT3W8aLVI0hPj7QbgduL+0eP9Xo1gx7btVrH16Gnx749VmfOdECPNJ/oDHwH9NjWyc2gx5bYaMz4Duix7lMNT80FPTLwNZx8F/TIwNcoPbugR2Z8ja+8dUGPDfyG0CMNe+oZihN6JNRRn3Sc0CMrodVjBSf0yF6a6ksn3dDDbeHqTrgbesTVaQg9Mmcq+/iO6OFgQXnZqiN6eM5UbrJzRA/7IspupiN62BBUjtNc0UN1567yXkCu6IEEqyER8kPlQzWaRZzRlzcxaEhu9VDsJd/WV26fMo36iTP6l5pNn5myTRo5L2VFRI2uXuf0nMGg3mzhnJ4rP6s3Sbmmz4VrytuYO6bP94wo78jrlL63KhytGui4ox8G5dxcdei4op+CrZkKfpRlbovq/qd3pv/07nSn/weL6pUJZNt8k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png;base64,iVBORw0KGgoAAAANSUhEUgAAAL0AAAEKCAMAAABwsaR7AAAAflBMVEX///8AAADs7OxOTk5dXV2Tk5OlpaXe3t709PRtbW3v7+9GRkbOzs6srKz7+/uGhoa+vr6ZmZnl5eXExMSFhYV7e3u2trbW1tZVVVVAQEA3NzePj48vLy9LS0vLy8tiYmIhISEYGBgnJyewsLB9fX1ycnIzMzMQEBATExMcHBz/fV1xAAAK0klEQVR4nO2dC3OyOhCGGy94aRXReqta77X9/3/wE0UIsBtyIZsw870z59g55eBTDGH33U18e7Oi/uo0tnNmAk0YY33XELqaM/Y+dA2hqf4XY5FrCF0t76PmwzWErhaMrRs75CPGBq4Z9BRce5+MdV1j6Cke8IwtXGNoaTo/xPC3nmsQLe1ZogbON/0DS9VyDaOsSQbP2q5hVDVivJaucRQ1yNFfXeMoapKj/3GNo6hhjr5pIVo7R9+wMGeTg/90jaOmD8bmHL1rHDWN48v9/fWCb1igs2df939fm3np77Pl9P7SSeDnjQoU7uMmiF9fl/5v75pIRYPHuInv3AaO++Vz3HysU/omuVAHtolf0ui+UUHOKJljstm+QbnV/ZadxK+9FP7dNZKCQrZ+vGbx/dkxkYKGr0wkG/YNsi/nbPX8IYX/cwukotbrHs2GfYNmnAtLnqtBSh+4JVJQP50eVyn9zC2Sgjap99HE2T61zZYZfWOSwhHbJj9lw745wf02fTLtm0e/zFAz+C+XRCoasDD5aZrRN8XCHD/j+lickdZxyiSvcxKfvT1KVS81JStcs9HrR86CbYgR1eKm9lNGz27Jy+137vHUH3BDnME6OsSr0E9mHQwRen8TlSlnHUwx+lB0BpcKXmnJG+/kFDR3CChUO5tx3mYYva/TZ5/PXycY/ckhoUizNLx8E9D7GrLNnwbaUzi9p6nKH1/Ox+n9nDJbuUHxjdJfnBGKtMhFwj2Ufo2ewaWuuYpsC6X387Y95rpYxji9j7bgsFBhwOl9bLeYFdLXDkrvozfVLUwmIUr/Nwi8m/NXhcLaCKV/aO7X+Mk/RIdXMfxdXx59AMPcTBhVssfyJ0v85kO0djV5LH+mzoArMbzLwXtUgL5mJQa5YdOZik5HrHU2jd8k2D99Yo+nnGn2o1in0LfGWH7KqRo5/j1rP3L56vT7HEVhiAwh//LyM8S0gun96xeJIJfpE6H3LjccQDXZLkK/LR/qVjvoXgwQep+eUw8doZxjg9Gzn/s/v+35wpNIBwxaBih9qr0PgeYQzLW31fReGCQ9sKpwuudR1fgn56HmB9i71Z8KbB1OrmOeBefc5yUVcGrj9yZR964oGk0+etpTQIA3EEncunp5ynixL57mp7M5f6ifK+Lt47zQIgov9edXT5A4q55rjq/LqE7PYymuoVzu6rwUA67mU9BRiv7ZwCnLLk49lVeT7vGgXQ5eIfBslYZ7QcrLc97Ztym9bDtA9SSm8jE+dMBXQcrSyy1EbGVd5bftET6RcvAh+F+k6WUKuUlFZr+YvgZav9WbLYLw0lmfXqmccvIjeOBIBTsPVT9tniH3Dnuvcb8/7PXU4z7BW+NOeFGVPaeh9GekJgH9RZq+qg79hK8/px8L6NEEqyzxZ/7MdQ41o789wnuUXipSeEq47j+Q+Qt16dEbXVB+K0q0QiLp2rDRTQ6nVom+xMi88JO82n1sZDKt+6ceYKUcOUv5ITzO/30eYGVDjCfgEY7U0B6vstBwo1N1gIle8SqcYM0x2JIwnyedt2zAZ9kr2PUqf98iYXZ6ejv+bTang5Me2mFXFBLb/lb8dYbibkww1pSd8+EJP8vO7JgPvO8BTfyy9OC1z/qUDlbgc9EAcOcajRxuyrK0dCgXy5TcBUGrTkHQyOFyWEtVi6WQAe+3kLj2XeFv61EeYpcPpaTcwIfKRRXuulhb/wHclVuujUU60lkVc1v+UWHN68e6WS5L4a8BtQebaPHdGyZDPGt4+LHnNPdRmm38gFEIklPdvlbzbuaBWt1C5T6bBViFMJJ0YnG1z3ZrpM+yVfALv/tiCf93GZ1CK3FlTl9J7PoNu3SSLS8lDRYkW2C0OR9zPDMcKE+16Vrv9nnzUMFHwETZilFwwBfm9JQ9p4Xqg8FdmomuEt3Nx2Y6E3xJdGsrg4L9Lh+YCWQnkwI0Kqac8t6rQFRjZ1L6nBfyzjcqqu1MoVp5z3z4EM07PXizjW/D5xbRku4WZhSNz+tqSFxEN67A5ppuZNpLEdHcuGKvRcGILQhr3qhXf+I7TMEFL4hkZ8ed2N41CB2Ua8ca2lc0WepG+DT4nxVGl0nMbH81dFTRZyDv6UCyvXsQ14c8ngJJkWnUebXY9D4eL9j7ItoMVusjg9dBnqr4qv+Aum+A4Tn6vLZ/im2LUGRu9MhNVLN9j1jbEH0dIXPNBgMymnfAoVUNTTKq+8kFvwtU8xa1wUmr5osPj2aIvo5xX/du1nD8DtEfwCPVVPekA3fYA0lFHS5D7dtUws480CakUO7HtK091of3HQDoFbp0EFkIleHwBaA/G7KHVhx88K1u5ePM/IVPSwki/G7l4yRX3IK6WCtZwVmH7F8po6vFAgQ84ZcO075p91aLJ/nlbLftbjAPo7ILg1XkKvRu2UxbrPeXMDpPZsvWUHBr6cF7siQO345GoJ3zlUyJdMJjdCELtfBSOi4KG0dOGkagD8sPEyEldFxHj75nAd8AC5FXXzipGh2TbSw13nQRbTL7SPHa05jesQSzSebe4UucQdGtmZeiV7QTPLv2avCE2y3I0Cvbx2TtITL0ykkh2f6fMvTyS5Ze8oleveRPFSZI0Gv4UFTfACdBr1EupNqzXYJep95G1NoiQa/TaEE0Z0rQa8BTNVdU08svHeBE9EXD1fTors4iEW05X02vGGB6Ro8bmAN8LiWiFzyKkjsP/f1B0DJrmX4WPDQSTOaDUXwAbifE4QC2AtHyjkDm1den2YTU/y3vB2feo/5MQZDY3/LXKxjTv55lyJZqdnczMqZPzwRvLGW3IceUPmt3gp9mdvu/Tem5/AN+IFiNMg3p+d2F4BvXqoUst50SqtywBjt3DNu/5x2B9oZ9Wrv0TG1sSzUz+jo6UmTUQy6+WYJi0P6pSg9Ga2ZbbhDSw13KjaEHLXKjoUNJD4bRRrMOKT2YgDWGHkzdTR5YpPRguGAS5NPSgzmiQRWClh7Mjw2aLGjpwbDPoIBFGCnEArtI9MPkKAw35j3zYl3C8PKq6UO/N8uwTFrhZMRfW8gcMfPxbdPzvRTg0DFKzinpwaFj5CWT0kPp2qEx9GCgadITSEoP9sGYGJqk9LAv1Rh60Nk1yFFo6UGz3CBHoaWHW6j0A01aetjX0Q80aenhKpK+H0tLjzSTaAeaxPSwOaodaBLTw01U2t2ZxPRIEUs30CSmR2q7ukOHmh5eg6ubo1DTI7VrzaFDTY80Lmi2qVHTIwNfc1ktOT1iw+gNHXJ6pJlHb9Yhp0caqfRmHXJ6rFlJaxkKOT3W8aLVI0hPj7QbgduL+0eP9Xo1gx7btVrH16Gnx749VmfOdECPNJ/oDHwH9NjWyc2gx5bYaMz4Duix7lMNT80FPTLwNZx8F/TIwNcoPbugR2Z8ja+8dUGPDfyG0CMNe+oZihN6JNRRn3Sc0CMrodVjBSf0yF6a6ksn3dDDbeHqTrgbesTVaQg9Mmcq+/iO6OFgQXnZqiN6eM5UbrJzRA/7IspupiN62BBUjtNc0UN1567yXkCu6IEEqyER8kPlQzWaRZzRlzcxaEhu9VDsJd/WV26fMo36iTP6l5pNn5myTRo5L2VFRI2uXuf0nMGg3mzhnJ4rP6s3Sbmmz4VrytuYO6bP94wo78jrlL63KhytGui4ox8G5dxcdei4op+CrZkKfpRlbovq/qd3pv/07nSn/weL6pUJZNt8k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png;base64,iVBORw0KGgoAAAANSUhEUgAAAL0AAAEKCAMAAABwsaR7AAAAflBMVEX///8AAADs7OxOTk5dXV2Tk5OlpaXe3t709PRtbW3v7+9GRkbOzs6srKz7+/uGhoa+vr6ZmZnl5eXExMSFhYV7e3u2trbW1tZVVVVAQEA3NzePj48vLy9LS0vLy8tiYmIhISEYGBgnJyewsLB9fX1ycnIzMzMQEBATExMcHBz/fV1xAAAK0klEQVR4nO2dC3OyOhCGGy94aRXReqta77X9/3/wE0UIsBtyIZsw870z59g55eBTDGH33U18e7Oi/uo0tnNmAk0YY33XELqaM/Y+dA2hqf4XY5FrCF0t76PmwzWErhaMrRs75CPGBq4Z9BRce5+MdV1j6Cke8IwtXGNoaTo/xPC3nmsQLe1ZogbON/0DS9VyDaOsSQbP2q5hVDVivJaucRQ1yNFfXeMoapKj/3GNo6hhjr5pIVo7R9+wMGeTg/90jaOmD8bmHL1rHDWN48v9/fWCb1igs2df939fm3np77Pl9P7SSeDnjQoU7uMmiF9fl/5v75pIRYPHuInv3AaO++Vz3HysU/omuVAHtolf0ui+UUHOKJljstm+QbnV/ZadxK+9FP7dNZKCQrZ+vGbx/dkxkYKGr0wkG/YNsi/nbPX8IYX/cwukotbrHs2GfYNmnAtLnqtBSh+4JVJQP50eVyn9zC2Sgjap99HE2T61zZYZfWOSwhHbJj9lw745wf02fTLtm0e/zFAz+C+XRCoasDD5aZrRN8XCHD/j+lickdZxyiSvcxKfvT1KVS81JStcs9HrR86CbYgR1eKm9lNGz27Jy+137vHUH3BDnME6OsSr0E9mHQwRen8TlSlnHUwx+lB0BpcKXmnJG+/kFDR3CChUO5tx3mYYva/TZ5/PXycY/ckhoUizNLx8E9D7GrLNnwbaUzi9p6nKH1/Ox+n9nDJbuUHxjdJfnBGKtMhFwj2Ufo2ewaWuuYpsC6X387Y95rpYxji9j7bgsFBhwOl9bLeYFdLXDkrvozfVLUwmIUr/Nwi8m/NXhcLaCKV/aO7X+Mk/RIdXMfxdXx59AMPcTBhVssfyJ0v85kO0djV5LH+mzoArMbzLwXtUgL5mJQa5YdOZik5HrHU2jd8k2D99Yo+nnGn2o1in0LfGWH7KqRo5/j1rP3L56vT7HEVhiAwh//LyM8S0gun96xeJIJfpE6H3LjccQDXZLkK/LR/qVjvoXgwQep+eUw8doZxjg9Gzn/s/v+35wpNIBwxaBih9qr0PgeYQzLW31fReGCQ9sKpwuudR1fgn56HmB9i71Z8KbB1OrmOeBefc5yUVcGrj9yZR964oGk0+etpTQIA3EEncunp5ynixL57mp7M5f6ifK+Lt47zQIgov9edXT5A4q55rjq/LqE7PYymuoVzu6rwUA67mU9BRiv7ZwCnLLk49lVeT7vGgXQ5eIfBslYZ7QcrLc97Ztym9bDtA9SSm8jE+dMBXQcrSyy1EbGVd5bftET6RcvAh+F+k6WUKuUlFZr+YvgZav9WbLYLw0lmfXqmccvIjeOBIBTsPVT9tniH3Dnuvcb8/7PXU4z7BW+NOeFGVPaeh9GekJgH9RZq+qg79hK8/px8L6NEEqyzxZ/7MdQ41o789wnuUXipSeEq47j+Q+Qt16dEbXVB+K0q0QiLp2rDRTQ6nVom+xMi88JO82n1sZDKt+6ceYKUcOUv5ITzO/30eYGVDjCfgEY7U0B6vstBwo1N1gIle8SqcYM0x2JIwnyedt2zAZ9kr2PUqf98iYXZ6ejv+bTang5Me2mFXFBLb/lb8dYbibkww1pSd8+EJP8vO7JgPvO8BTfyy9OC1z/qUDlbgc9EAcOcajRxuyrK0dCgXy5TcBUGrTkHQyOFyWEtVi6WQAe+3kLj2XeFv61EeYpcPpaTcwIfKRRXuulhb/wHclVuujUU60lkVc1v+UWHN68e6WS5L4a8BtQebaPHdGyZDPGt4+LHnNPdRmm38gFEIklPdvlbzbuaBWt1C5T6bBViFMJJ0YnG1z3ZrpM+yVfALv/tiCf93GZ1CK3FlTl9J7PoNu3SSLS8lDRYkW2C0OR9zPDMcKE+16Vrv9nnzUMFHwETZilFwwBfm9JQ9p4Xqg8FdmomuEt3Nx2Y6E3xJdGsrg4L9Lh+YCWQnkwI0Kqac8t6rQFRjZ1L6nBfyzjcqqu1MoVp5z3z4EM07PXizjW/D5xbRku4WZhSNz+tqSFxEN67A5ppuZNpLEdHcuGKvRcGILQhr3qhXf+I7TMEFL4hkZ8ed2N41CB2Ua8ca2lc0WepG+DT4nxVGl0nMbH81dFTRZyDv6UCyvXsQ14c8ngJJkWnUebXY9D4eL9j7ItoMVusjg9dBnqr4qv+Aum+A4Tn6vLZ/im2LUGRu9MhNVLN9j1jbEH0dIXPNBgMymnfAoVUNTTKq+8kFvwtU8xa1wUmr5osPj2aIvo5xX/du1nD8DtEfwCPVVPekA3fYA0lFHS5D7dtUws480CakUO7HtK091of3HQDoFbp0EFkIleHwBaA/G7KHVhx88K1u5ePM/IVPSwki/G7l4yRX3IK6WCtZwVmH7F8po6vFAgQ84ZcO075p91aLJ/nlbLftbjAPo7ILg1XkKvRu2UxbrPeXMDpPZsvWUHBr6cF7siQO345GoJ3zlUyJdMJjdCELtfBSOi4KG0dOGkagD8sPEyEldFxHj75nAd8AC5FXXzipGh2TbSw13nQRbTL7SPHa05jesQSzSebe4UucQdGtmZeiV7QTPLv2avCE2y3I0Cvbx2TtITL0ykkh2f6fMvTyS5Ze8oleveRPFSZI0Gv4UFTfACdBr1EupNqzXYJep95G1NoiQa/TaEE0Z0rQa8BTNVdU08svHeBE9EXD1fTors4iEW05X02vGGB6Ro8bmAN8LiWiFzyKkjsP/f1B0DJrmX4WPDQSTOaDUXwAbifE4QC2AtHyjkDm1den2YTU/y3vB2feo/5MQZDY3/LXKxjTv55lyJZqdnczMqZPzwRvLGW3IceUPmt3gp9mdvu/Tem5/AN+IFiNMg3p+d2F4BvXqoUst50SqtywBjt3DNu/5x2B9oZ9Wrv0TG1sSzUz+jo6UmTUQy6+WYJi0P6pSg9Ga2ZbbhDSw13KjaEHLXKjoUNJD4bRRrMOKT2YgDWGHkzdTR5YpPRguGAS5NPSgzmiQRWClh7Mjw2aLGjpwbDPoIBFGCnEArtI9MPkKAw35j3zYl3C8PKq6UO/N8uwTFrhZMRfW8gcMfPxbdPzvRTg0DFKzinpwaFj5CWT0kPp2qEx9GCgadITSEoP9sGYGJqk9LAv1Rh60Nk1yFFo6UGz3CBHoaWHW6j0A01aetjX0Q80aenhKpK+H0tLjzSTaAeaxPSwOaodaBLTw01U2t2ZxPRIEUs30CSmR2q7ukOHmh5eg6ubo1DTI7VrzaFDTY80Lmi2qVHTIwNfc1ktOT1iw+gNHXJ6pJlHb9Yhp0caqfRmHXJ6rFlJaxkKOT3W8aLVI0hPj7QbgduL+0eP9Xo1gx7btVrH16Gnx749VmfOdECPNJ/oDHwH9NjWyc2gx5bYaMz4Duix7lMNT80FPTLwNZx8F/TIwNcoPbugR2Z8ja+8dUGPDfyG0CMNe+oZihN6JNRRn3Sc0CMrodVjBSf0yF6a6ksn3dDDbeHqTrgbesTVaQg9Mmcq+/iO6OFgQXnZqiN6eM5UbrJzRA/7IspupiN62BBUjtNc0UN1567yXkCu6IEEqyER8kPlQzWaRZzRlzcxaEhu9VDsJd/WV26fMo36iTP6l5pNn5myTRo5L2VFRI2uXuf0nMGg3mzhnJ4rP6s3Sbmmz4VrytuYO6bP94wo78jrlL63KhytGui4ox8G5dxcdei4op+CrZkKfpRlbovq/qd3pv/07nSn/weL6pUJZNt8k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2657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64.beon.ru/61/83/2178361/91/104138391/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331"/>
            <a:ext cx="9144000" cy="65816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10. Точка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briory.com.ua/sites/default/files/styles/large/public/16-62_0.jpg?itok=VL-URKk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b="1" dirty="0" err="1" smtClean="0"/>
              <a:t>Праверка</a:t>
            </a:r>
            <a:endParaRPr lang="ru-RU" sz="9600" b="1" dirty="0" smtClean="0"/>
          </a:p>
          <a:p>
            <a:endParaRPr lang="ru-RU" dirty="0"/>
          </a:p>
        </p:txBody>
      </p:sp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briory.com.ua/sites/default/files/styles/large/public/16-62_0.jpg?itok=VL-URKk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r>
              <a:rPr lang="ru-RU" dirty="0" smtClean="0"/>
              <a:t>Шишка на лбу/ </a:t>
            </a:r>
            <a:r>
              <a:rPr lang="ru-RU" dirty="0" err="1" smtClean="0"/>
              <a:t>гуз</a:t>
            </a:r>
            <a:r>
              <a:rPr lang="ru-RU" dirty="0" smtClean="0"/>
              <a:t>, </a:t>
            </a:r>
            <a:r>
              <a:rPr lang="ru-RU" dirty="0" err="1" smtClean="0"/>
              <a:t>гузак</a:t>
            </a:r>
            <a:endParaRPr lang="ru-RU" dirty="0" smtClean="0"/>
          </a:p>
          <a:p>
            <a:r>
              <a:rPr lang="ru-RU" dirty="0" smtClean="0"/>
              <a:t>Словарь/ </a:t>
            </a:r>
            <a:r>
              <a:rPr lang="ru-RU" dirty="0" err="1" smtClean="0"/>
              <a:t>слоўнік</a:t>
            </a:r>
            <a:endParaRPr lang="ru-RU" dirty="0" smtClean="0"/>
          </a:p>
          <a:p>
            <a:r>
              <a:rPr lang="ru-RU" dirty="0" smtClean="0"/>
              <a:t>Лента/ </a:t>
            </a:r>
            <a:r>
              <a:rPr lang="ru-RU" dirty="0" err="1" smtClean="0"/>
              <a:t>стужка</a:t>
            </a:r>
            <a:endParaRPr lang="ru-RU" dirty="0" smtClean="0"/>
          </a:p>
          <a:p>
            <a:r>
              <a:rPr lang="ru-RU" dirty="0" smtClean="0"/>
              <a:t>Подсолнух/</a:t>
            </a:r>
            <a:r>
              <a:rPr lang="ru-RU" dirty="0" err="1" smtClean="0"/>
              <a:t>сланечнік</a:t>
            </a:r>
            <a:endParaRPr lang="ru-RU" dirty="0" smtClean="0"/>
          </a:p>
          <a:p>
            <a:r>
              <a:rPr lang="ru-RU" dirty="0" smtClean="0"/>
              <a:t>Слоненок/ </a:t>
            </a:r>
            <a:r>
              <a:rPr lang="ru-RU" dirty="0" err="1" smtClean="0"/>
              <a:t>сланяня</a:t>
            </a:r>
            <a:endParaRPr lang="ru-RU" dirty="0" smtClean="0"/>
          </a:p>
          <a:p>
            <a:r>
              <a:rPr lang="ru-RU" dirty="0" smtClean="0"/>
              <a:t>Заговор/ </a:t>
            </a:r>
            <a:r>
              <a:rPr lang="ru-RU" dirty="0" err="1" smtClean="0"/>
              <a:t>змова</a:t>
            </a:r>
            <a:endParaRPr lang="ru-RU" dirty="0" smtClean="0"/>
          </a:p>
          <a:p>
            <a:r>
              <a:rPr lang="ru-RU" dirty="0" err="1" smtClean="0"/>
              <a:t>Катомка,узел</a:t>
            </a:r>
            <a:r>
              <a:rPr lang="ru-RU" dirty="0" smtClean="0"/>
              <a:t>/ </a:t>
            </a:r>
            <a:r>
              <a:rPr lang="ru-RU" dirty="0" err="1" smtClean="0"/>
              <a:t>хатуль</a:t>
            </a:r>
            <a:endParaRPr lang="ru-RU" dirty="0" smtClean="0"/>
          </a:p>
          <a:p>
            <a:r>
              <a:rPr lang="ru-RU" dirty="0" smtClean="0"/>
              <a:t>Опушка/ </a:t>
            </a:r>
            <a:r>
              <a:rPr lang="ru-RU" dirty="0" err="1" smtClean="0"/>
              <a:t>узлесак</a:t>
            </a:r>
            <a:endParaRPr lang="ru-RU" dirty="0" smtClean="0"/>
          </a:p>
          <a:p>
            <a:r>
              <a:rPr lang="ru-RU" dirty="0" smtClean="0"/>
              <a:t>Трубочист/ </a:t>
            </a:r>
            <a:r>
              <a:rPr lang="ru-RU" dirty="0" err="1" smtClean="0"/>
              <a:t>камінар</a:t>
            </a:r>
            <a:endParaRPr lang="ru-RU" dirty="0" smtClean="0"/>
          </a:p>
          <a:p>
            <a:r>
              <a:rPr lang="ru-RU" dirty="0" smtClean="0"/>
              <a:t>Точка/ </a:t>
            </a:r>
            <a:r>
              <a:rPr lang="ru-RU" dirty="0" err="1" smtClean="0"/>
              <a:t>кропка</a:t>
            </a:r>
            <a:endParaRPr lang="ru-RU" dirty="0"/>
          </a:p>
        </p:txBody>
      </p:sp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e-BY" b="1" dirty="0" smtClean="0"/>
              <a:t>1. Ш</a:t>
            </a:r>
            <a:r>
              <a:rPr lang="ru-RU" b="1" dirty="0"/>
              <a:t>и</a:t>
            </a:r>
            <a:r>
              <a:rPr lang="be-BY" b="1" dirty="0" smtClean="0"/>
              <a:t>шка на лбу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1.liveinternet.ru/images/attach/b/4/103/136/103136939_279605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714776" cy="5407063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5.nnm.me/0/4/9/6/a/9a6d11167e56416c0448dc48b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2. Словарь</a:t>
            </a:r>
            <a:endParaRPr lang="ru-RU" b="1" dirty="0"/>
          </a:p>
        </p:txBody>
      </p:sp>
      <p:pic>
        <p:nvPicPr>
          <p:cNvPr id="4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3. Лента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rtsiadziba.by/wp-content/uploads/2014/12/%D0%B1%D0%B5%D0%BB%D0%B0%D1%80%D1%83%D1%81%D0%BA%D0%B0%D1%8F%D1%81%D1%82%D1%83%D0%B6%D0%BA%D0%B0-380x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5429288" cy="5429288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4. Подсолнух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ua.all.biz/img/ua/pred/logo/420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857916" cy="4993842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5. Слоненок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yeniasya.com.tr/Sites/YeniAsya/Upload/images/Content/2015/06/09/3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643866" cy="5091592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7ly.ru/wp-content/uploads/2014/05/13943_1329190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70115"/>
            <a:ext cx="7715272" cy="61878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6. Заговор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7. Котомка, узел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s319322.vk.me/v319322351/8575/KtNwef0SJ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72362" cy="5035522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8. Опушка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tutfon.ru/wallpapers/image.raw?view=image&amp;type=orig&amp;id=1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15172" cy="5036379"/>
          </a:xfrm>
          <a:prstGeom prst="rect">
            <a:avLst/>
          </a:prstGeom>
          <a:noFill/>
        </p:spPr>
      </p:pic>
      <p:pic>
        <p:nvPicPr>
          <p:cNvPr id="5" name="Picture 8" descr="Ew1s_uEa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0715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Моўная размінка</vt:lpstr>
      <vt:lpstr>1. Шишка на лбу</vt:lpstr>
      <vt:lpstr>2. Словарь</vt:lpstr>
      <vt:lpstr>3. Лента</vt:lpstr>
      <vt:lpstr>4. Подсолнух</vt:lpstr>
      <vt:lpstr>5. Слоненок</vt:lpstr>
      <vt:lpstr>6. Заговор</vt:lpstr>
      <vt:lpstr>7. Котомка, узел</vt:lpstr>
      <vt:lpstr>8. Опушка</vt:lpstr>
      <vt:lpstr>9. Трубочист</vt:lpstr>
      <vt:lpstr>10. Точка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Моўная размінка</dc:title>
  <dc:creator>Yulya</dc:creator>
  <cp:lastModifiedBy>Yulya</cp:lastModifiedBy>
  <cp:revision>5</cp:revision>
  <dcterms:created xsi:type="dcterms:W3CDTF">2015-10-21T17:10:32Z</dcterms:created>
  <dcterms:modified xsi:type="dcterms:W3CDTF">2015-10-26T14:08:09Z</dcterms:modified>
</cp:coreProperties>
</file>