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E90B-E7F3-4ACB-B22E-70B5668B384F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70A8-D6CD-44E9-BC2A-1E62A5342D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boitd.ru/images/goods/big/20141123024936_Provans_3523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e-BY" sz="7200" b="1" dirty="0" smtClean="0"/>
              <a:t>Моўная размінка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print.com.ua/wp-content/uploads/2014/05/MC6hwrnA_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643602" cy="11430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9. Печатник, типограф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rint.viento.ru/upload/gallery/144/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10. Еженедельник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BIGv7R29Ri8/VBK_snf0luI/AAAAAAAAOKk/S3owP3x4sUs/s1600/%D1%84%D0%BE%D0%BD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500198"/>
          </a:xfrm>
        </p:spPr>
        <p:txBody>
          <a:bodyPr>
            <a:noAutofit/>
          </a:bodyPr>
          <a:lstStyle/>
          <a:p>
            <a:r>
              <a:rPr lang="ru-RU" sz="7200" b="1" dirty="0" err="1" smtClean="0"/>
              <a:t>Праверка</a:t>
            </a:r>
            <a:r>
              <a:rPr lang="ru-RU" sz="7200" b="1" dirty="0" smtClean="0"/>
              <a:t>:</a:t>
            </a:r>
            <a:endParaRPr lang="ru-RU" sz="7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BIGv7R29Ri8/VBK_snf0luI/AAAAAAAAOKk/S3owP3x4sUs/s1600/%D1%84%D0%BE%D0%BD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14290"/>
            <a:ext cx="7258072" cy="6357982"/>
          </a:xfrm>
        </p:spPr>
        <p:txBody>
          <a:bodyPr>
            <a:normAutofit/>
          </a:bodyPr>
          <a:lstStyle/>
          <a:p>
            <a:r>
              <a:rPr lang="ru-RU" b="1" dirty="0" smtClean="0"/>
              <a:t>1. Шалаш – </a:t>
            </a:r>
            <a:r>
              <a:rPr lang="be-BY" b="1" dirty="0" smtClean="0"/>
              <a:t>будан </a:t>
            </a:r>
            <a:endParaRPr lang="ru-RU" b="1" dirty="0" smtClean="0"/>
          </a:p>
          <a:p>
            <a:r>
              <a:rPr lang="ru-RU" b="1" dirty="0" smtClean="0"/>
              <a:t>2. Люпин – </a:t>
            </a:r>
            <a:r>
              <a:rPr lang="ru-RU" b="1" dirty="0" err="1" smtClean="0"/>
              <a:t>лубін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3. Мелок – </a:t>
            </a:r>
            <a:r>
              <a:rPr lang="ru-RU" b="1" dirty="0" err="1" smtClean="0"/>
              <a:t>крэйда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4. Утка – качка</a:t>
            </a:r>
          </a:p>
          <a:p>
            <a:r>
              <a:rPr lang="ru-RU" b="1" dirty="0" smtClean="0"/>
              <a:t>5. Селезень – </a:t>
            </a:r>
            <a:r>
              <a:rPr lang="ru-RU" b="1" dirty="0" err="1" smtClean="0"/>
              <a:t>качар</a:t>
            </a:r>
            <a:endParaRPr lang="ru-RU" b="1" dirty="0" smtClean="0"/>
          </a:p>
          <a:p>
            <a:r>
              <a:rPr lang="ru-RU" b="1" dirty="0" smtClean="0"/>
              <a:t>6. Башня – </a:t>
            </a:r>
            <a:r>
              <a:rPr lang="ru-RU" b="1" dirty="0" smtClean="0"/>
              <a:t>вежа </a:t>
            </a:r>
            <a:endParaRPr lang="ru-RU" b="1" dirty="0" smtClean="0"/>
          </a:p>
          <a:p>
            <a:r>
              <a:rPr lang="ru-RU" b="1" dirty="0" smtClean="0"/>
              <a:t>7. Сдача – </a:t>
            </a:r>
            <a:r>
              <a:rPr lang="ru-RU" b="1" dirty="0" err="1" smtClean="0"/>
              <a:t>рэшта</a:t>
            </a:r>
            <a:r>
              <a:rPr lang="ru-RU" b="1" dirty="0" smtClean="0"/>
              <a:t>   </a:t>
            </a:r>
            <a:endParaRPr lang="ru-RU" b="1" dirty="0" smtClean="0"/>
          </a:p>
          <a:p>
            <a:r>
              <a:rPr lang="ru-RU" b="1" dirty="0" smtClean="0"/>
              <a:t>8. Домовой – </a:t>
            </a:r>
            <a:r>
              <a:rPr lang="ru-RU" b="1" dirty="0" err="1" smtClean="0"/>
              <a:t>дамавік</a:t>
            </a:r>
            <a:r>
              <a:rPr lang="ru-RU" b="1" dirty="0" smtClean="0"/>
              <a:t>, </a:t>
            </a:r>
            <a:r>
              <a:rPr lang="ru-RU" b="1" dirty="0" err="1" smtClean="0"/>
              <a:t>хатнік</a:t>
            </a:r>
            <a:endParaRPr lang="ru-RU" b="1" dirty="0" smtClean="0"/>
          </a:p>
          <a:p>
            <a:r>
              <a:rPr lang="ru-RU" b="1" dirty="0" smtClean="0"/>
              <a:t>9. Печатник, типограф – </a:t>
            </a:r>
            <a:r>
              <a:rPr lang="ru-RU" b="1" dirty="0" err="1" smtClean="0"/>
              <a:t>друкар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10. Еженедельник – </a:t>
            </a:r>
            <a:r>
              <a:rPr lang="ru-RU" b="1" dirty="0" err="1" smtClean="0"/>
              <a:t>штотыднёвік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-survive.ru/images/stories/dvuhskatniy-shalas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8000" b="1" dirty="0" smtClean="0">
                <a:solidFill>
                  <a:schemeClr val="bg1"/>
                </a:solidFill>
              </a:rPr>
              <a:t>1. Шалаш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urizm.lib.ru/img/u/uef/000000000000000008699-2/p6228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7200" b="1" dirty="0" smtClean="0">
                <a:solidFill>
                  <a:schemeClr val="bg1"/>
                </a:solidFill>
              </a:rPr>
              <a:t>2. Люп</a:t>
            </a:r>
            <a:r>
              <a:rPr lang="ru-RU" sz="7200" b="1" dirty="0" smtClean="0">
                <a:solidFill>
                  <a:schemeClr val="bg1"/>
                </a:solidFill>
              </a:rPr>
              <a:t>ин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orobiov.com/upload/iblock/452/me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3. Мелок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rugosvet.ru/images/1000204_PH06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4. Утка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bftour.ru/images/load/Image/ytk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143404" cy="9286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5. Селезень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orum.globus.tut.by/_mu/1738/2201_kamen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60"/>
            <a:ext cx="9144000" cy="6855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6. Башня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ibalt.info/content/img/belorusskie-rubli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7. Сдача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.ykt.ru/upload/photo/2015/10/28/mini/3886_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8. Домовой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Моўная размінка</vt:lpstr>
      <vt:lpstr>1. Шалаш</vt:lpstr>
      <vt:lpstr>2. Люпин</vt:lpstr>
      <vt:lpstr>3. Мелок</vt:lpstr>
      <vt:lpstr>4. Утка</vt:lpstr>
      <vt:lpstr>5. Селезень</vt:lpstr>
      <vt:lpstr>6. Башня</vt:lpstr>
      <vt:lpstr>7. Сдача</vt:lpstr>
      <vt:lpstr>8. Домовой</vt:lpstr>
      <vt:lpstr>9. Печатник, типограф</vt:lpstr>
      <vt:lpstr>10. Еженедельник</vt:lpstr>
      <vt:lpstr>Праверка: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Моўная размінка</dc:title>
  <dc:creator>Admin</dc:creator>
  <cp:lastModifiedBy>Admin</cp:lastModifiedBy>
  <cp:revision>6</cp:revision>
  <dcterms:created xsi:type="dcterms:W3CDTF">2015-10-28T11:38:44Z</dcterms:created>
  <dcterms:modified xsi:type="dcterms:W3CDTF">2015-10-28T12:37:29Z</dcterms:modified>
</cp:coreProperties>
</file>