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7062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9350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60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208040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5194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520448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92265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58058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3187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70953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4308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7506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00954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58709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5017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1791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4535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FEF7DBB-E413-4270-9519-F755CD0EB1A0}" type="datetimeFigureOut">
              <a:rPr lang="be-BY" smtClean="0"/>
              <a:t>23.10.2015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be-BY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D92378-4A3B-409E-8157-048F0B289D46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9844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754345" cy="3399368"/>
          </a:xfrm>
        </p:spPr>
        <p:txBody>
          <a:bodyPr/>
          <a:lstStyle/>
          <a:p>
            <a:r>
              <a:rPr lang="be-BY" sz="10000" b="1" dirty="0" smtClean="0"/>
              <a:t>Рэстаўрацыя</a:t>
            </a:r>
            <a:endParaRPr lang="be-BY" sz="10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069" y="990600"/>
            <a:ext cx="2116154" cy="261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58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e-BY" sz="5000" dirty="0"/>
              <a:t>Пашкоджаны</a:t>
            </a:r>
          </a:p>
          <a:p>
            <a:r>
              <a:rPr lang="be-BY" sz="5000" dirty="0"/>
              <a:t>Здэградаваны, заняпалы, агнілы, пахілы</a:t>
            </a:r>
          </a:p>
          <a:p>
            <a:r>
              <a:rPr lang="be-BY" sz="5000" dirty="0"/>
              <a:t>Разбураны, знішчаны</a:t>
            </a:r>
          </a:p>
          <a:p>
            <a:r>
              <a:rPr lang="be-BY" sz="5000" dirty="0"/>
              <a:t>Знесены</a:t>
            </a:r>
          </a:p>
          <a:p>
            <a:r>
              <a:rPr lang="be-BY" sz="5000" dirty="0"/>
              <a:t>Зруйнаваны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23039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e-BY" sz="5000" dirty="0"/>
              <a:t>Культурныя вартасці аб’ектаў спадчыны (вартасць ідэнтычнасці, мастацкая, тэхнічная вартасць, вартасць рэдкасці)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355433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e-BY" sz="5000" dirty="0"/>
              <a:t>Сацыяльна-эканамічныя вартасці аб’ектаў спадчыны (эканамічная, функцыянальная, адукацыйная, пазнавальная, палітычная вартасці)</a:t>
            </a:r>
          </a:p>
          <a:p>
            <a:r>
              <a:rPr lang="be-BY" sz="5000" dirty="0"/>
              <a:t>Аўтэнтычнасць, сапраўднасць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38346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32932"/>
          </a:xfrm>
        </p:spPr>
        <p:txBody>
          <a:bodyPr/>
          <a:lstStyle/>
          <a:p>
            <a:r>
              <a:rPr lang="be-BY" sz="7000" b="1" dirty="0"/>
              <a:t>Захаванне</a:t>
            </a:r>
            <a:r>
              <a:rPr lang="be-BY" dirty="0"/>
              <a:t/>
            </a:r>
            <a:br>
              <a:rPr lang="be-BY" dirty="0"/>
            </a:b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e-BY" sz="5000" dirty="0"/>
              <a:t>Інвентарызацыя: выяўленне, улік (складанне спісу), наданне статусу </a:t>
            </a:r>
          </a:p>
          <a:p>
            <a:r>
              <a:rPr lang="be-BY" sz="5000" dirty="0"/>
              <a:t>А</a:t>
            </a:r>
            <a:r>
              <a:rPr lang="ru-RU" sz="5000" dirty="0" err="1"/>
              <a:t>хова</a:t>
            </a:r>
            <a:r>
              <a:rPr lang="ru-RU" sz="5000" dirty="0"/>
              <a:t>, </a:t>
            </a:r>
            <a:r>
              <a:rPr lang="ru-RU" sz="5000" dirty="0" err="1"/>
              <a:t>абарона</a:t>
            </a:r>
            <a:r>
              <a:rPr lang="ru-RU" sz="5000" dirty="0"/>
              <a:t> </a:t>
            </a:r>
            <a:endParaRPr lang="be-BY" sz="5000" dirty="0"/>
          </a:p>
          <a:p>
            <a:r>
              <a:rPr lang="be-BY" sz="5000" dirty="0"/>
              <a:t>З</a:t>
            </a:r>
            <a:r>
              <a:rPr lang="ru-RU" sz="5000" dirty="0" err="1"/>
              <a:t>ахаванн</a:t>
            </a:r>
            <a:r>
              <a:rPr lang="be-BY" sz="5000" dirty="0"/>
              <a:t>е (</a:t>
            </a:r>
            <a:r>
              <a:rPr lang="ru-RU" sz="5000" dirty="0" err="1"/>
              <a:t>кансервацыя</a:t>
            </a:r>
            <a:r>
              <a:rPr lang="be-BY" sz="5000" dirty="0"/>
              <a:t>)</a:t>
            </a:r>
          </a:p>
          <a:p>
            <a:r>
              <a:rPr lang="be-BY" sz="5000" dirty="0"/>
              <a:t>Узмацненне (канструкцый)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21260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e-BY" sz="5000" dirty="0"/>
              <a:t>Рэстаўрацыя (цэласная або частковая (фрагментарная))</a:t>
            </a:r>
          </a:p>
          <a:p>
            <a:r>
              <a:rPr lang="be-BY" sz="5000" dirty="0"/>
              <a:t>Анастылёз (-іс) – аднаўленне будынка з аўтэнтычных элементаў, якія былі разбураныя, напрыклад, у выніку стыхійнага бедства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94198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e-BY" sz="5000" dirty="0"/>
              <a:t>Выкарыстанне</a:t>
            </a:r>
          </a:p>
          <a:p>
            <a:r>
              <a:rPr lang="be-BY" sz="5000" dirty="0"/>
              <a:t>Догляд, утрыманне (бягучы рамонт)</a:t>
            </a:r>
          </a:p>
          <a:p>
            <a:r>
              <a:rPr lang="be-BY" sz="5000" dirty="0"/>
              <a:t>(Гістарычная) рэканструкцыя, адбудова, аднаўленне</a:t>
            </a:r>
          </a:p>
          <a:p>
            <a:r>
              <a:rPr lang="be-BY" sz="5000" dirty="0"/>
              <a:t>(Тэхнічная) рэканструкцыя, мадэрнізацыя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087507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32932"/>
          </a:xfrm>
        </p:spPr>
        <p:txBody>
          <a:bodyPr/>
          <a:lstStyle/>
          <a:p>
            <a:r>
              <a:rPr lang="be-BY" sz="5000" b="1" dirty="0"/>
              <a:t>Гарадское планаванне</a:t>
            </a:r>
            <a:r>
              <a:rPr lang="be-BY" dirty="0"/>
              <a:t/>
            </a:r>
            <a:br>
              <a:rPr lang="be-BY" dirty="0"/>
            </a:b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e-BY" sz="5000" dirty="0"/>
              <a:t>Ахоўная зона / ахоўны абшар</a:t>
            </a:r>
          </a:p>
          <a:p>
            <a:r>
              <a:rPr lang="be-BY" sz="5000" dirty="0"/>
              <a:t>Інтэграванае захаванне (комплексная рэгенерацыя) гарадскіх абшараў:</a:t>
            </a:r>
          </a:p>
          <a:p>
            <a:r>
              <a:rPr lang="be-BY" sz="5000" dirty="0"/>
              <a:t>Рэутылізацыя (паўторнае выкарыстанне)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542990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5000" dirty="0"/>
              <a:t>Валярызацыя (падвышэнне вартасці)</a:t>
            </a:r>
          </a:p>
          <a:p>
            <a:r>
              <a:rPr lang="be-BY" sz="5000" dirty="0"/>
              <a:t>Рэвіталізацыя (ажыўленне)</a:t>
            </a:r>
          </a:p>
          <a:p>
            <a:r>
              <a:rPr lang="be-BY" sz="5000" smtClean="0"/>
              <a:t>Рэабілітацыя </a:t>
            </a:r>
            <a:r>
              <a:rPr lang="be-BY" sz="5000" dirty="0"/>
              <a:t>(аздараўленне) 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24709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33" y="2603500"/>
            <a:ext cx="2760646" cy="3416300"/>
          </a:xfrm>
        </p:spPr>
      </p:pic>
    </p:spTree>
    <p:extLst>
      <p:ext uri="{BB962C8B-B14F-4D97-AF65-F5344CB8AC3E}">
        <p14:creationId xmlns:p14="http://schemas.microsoft.com/office/powerpoint/2010/main" val="2156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7000" dirty="0" smtClean="0"/>
              <a:t>Рэстаўрацыя</a:t>
            </a:r>
          </a:p>
          <a:p>
            <a:r>
              <a:rPr lang="be-BY" sz="7000" dirty="0" smtClean="0"/>
              <a:t>Рэканструкцыя</a:t>
            </a:r>
            <a:endParaRPr lang="be-BY" sz="7000" dirty="0"/>
          </a:p>
        </p:txBody>
      </p:sp>
    </p:spTree>
    <p:extLst>
      <p:ext uri="{BB962C8B-B14F-4D97-AF65-F5344CB8AC3E}">
        <p14:creationId xmlns:p14="http://schemas.microsoft.com/office/powerpoint/2010/main" val="98134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5000" dirty="0"/>
              <a:t>Культурны набытак / здабытак</a:t>
            </a:r>
          </a:p>
          <a:p>
            <a:r>
              <a:rPr lang="be-BY" sz="5000" dirty="0"/>
              <a:t>Культурныя даброты / каштоўнасці</a:t>
            </a:r>
          </a:p>
          <a:p>
            <a:r>
              <a:rPr lang="be-BY" sz="5000" dirty="0"/>
              <a:t>Наяўны фонд пабудоваў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95245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e-BY" sz="7000" dirty="0"/>
              <a:t>Архітэктурная спадчына: помнікі, групы будынкаў (ансамблі), мясціны або культурныя краявіды (ландшафты)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67040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sz="5000" dirty="0"/>
              <a:t>Культурнае (</a:t>
            </a:r>
            <a:r>
              <a:rPr lang="ru-RU" sz="5000" dirty="0" err="1"/>
              <a:t>рукатворнае</a:t>
            </a:r>
            <a:r>
              <a:rPr lang="be-BY" sz="5000" dirty="0"/>
              <a:t>, штучнае)</a:t>
            </a:r>
            <a:r>
              <a:rPr lang="ru-RU" sz="5000" dirty="0"/>
              <a:t> </a:t>
            </a:r>
            <a:r>
              <a:rPr lang="ru-RU" sz="5000" dirty="0" err="1"/>
              <a:t>асяроддзе</a:t>
            </a:r>
            <a:endParaRPr lang="be-BY" sz="5000" dirty="0"/>
          </a:p>
          <a:p>
            <a:r>
              <a:rPr lang="be-BY" sz="5000" dirty="0"/>
              <a:t>Прыроднае асяроддзе (наваколле, акружэнне, атачэнне)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32382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sz="5000" dirty="0"/>
              <a:t>Старадаўні, старасвецкі, старажытны</a:t>
            </a:r>
          </a:p>
          <a:p>
            <a:r>
              <a:rPr lang="be-BY" sz="5000" dirty="0"/>
              <a:t>Гарадская тканка, сетка, тэкстура, структура, фактура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21770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sz="5000" dirty="0"/>
              <a:t>Гістарычны цэнтр, старажытнае ядро, старое места, стары горад</a:t>
            </a:r>
          </a:p>
          <a:p>
            <a:r>
              <a:rPr lang="be-BY" sz="5000" dirty="0"/>
              <a:t>Занядбаны раён (абшар), трушчобы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22154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e-BY" sz="5000" dirty="0"/>
              <a:t>Карыстаны, выкарыстаны, скарыстаны</a:t>
            </a:r>
          </a:p>
          <a:p>
            <a:r>
              <a:rPr lang="be-BY" sz="5000" dirty="0"/>
              <a:t>Патрыманы</a:t>
            </a:r>
          </a:p>
          <a:p>
            <a:r>
              <a:rPr lang="be-BY" sz="5000" dirty="0"/>
              <a:t>Спрацаваны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7177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e-BY" sz="5000" dirty="0"/>
              <a:t>Ужыты (ужываны), спажыты (спажываны)</a:t>
            </a:r>
          </a:p>
          <a:p>
            <a:r>
              <a:rPr lang="be-BY" sz="5000" dirty="0"/>
              <a:t>Напаўразбураны: друзлы (мур), спарахнелы (зруб) </a:t>
            </a:r>
          </a:p>
          <a:p>
            <a:r>
              <a:rPr lang="be-BY" sz="5000" dirty="0"/>
              <a:t>Пагоршаны, сапсаваны, папсаваны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30242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268</Words>
  <Application>Microsoft Office PowerPoint</Application>
  <PresentationFormat>Широкоэкранный</PresentationFormat>
  <Paragraphs>45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Ион (конференц-зал)</vt:lpstr>
      <vt:lpstr>Рэстаўрацыя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Захаванне </vt:lpstr>
      <vt:lpstr>Презентация PowerPoint</vt:lpstr>
      <vt:lpstr>Презентация PowerPoint</vt:lpstr>
      <vt:lpstr>Гарадское планаванне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Рэстаўрацыя</dc:title>
  <dc:creator>ГЛ</dc:creator>
  <cp:lastModifiedBy>ГЛ</cp:lastModifiedBy>
  <cp:revision>2</cp:revision>
  <dcterms:created xsi:type="dcterms:W3CDTF">2015-10-19T12:44:47Z</dcterms:created>
  <dcterms:modified xsi:type="dcterms:W3CDTF">2015-10-23T13:28:15Z</dcterms:modified>
</cp:coreProperties>
</file>