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8FE-65C1-4287-BF78-F47F8EAC5A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C39A-86C9-471A-8820-4C4472CA9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8FE-65C1-4287-BF78-F47F8EAC5A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C39A-86C9-471A-8820-4C4472CA9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8FE-65C1-4287-BF78-F47F8EAC5A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C39A-86C9-471A-8820-4C4472CA9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8FE-65C1-4287-BF78-F47F8EAC5A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C39A-86C9-471A-8820-4C4472CA9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8FE-65C1-4287-BF78-F47F8EAC5A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C39A-86C9-471A-8820-4C4472CA9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8FE-65C1-4287-BF78-F47F8EAC5A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C39A-86C9-471A-8820-4C4472CA9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8FE-65C1-4287-BF78-F47F8EAC5A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C39A-86C9-471A-8820-4C4472CA9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8FE-65C1-4287-BF78-F47F8EAC5A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C39A-86C9-471A-8820-4C4472CA9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8FE-65C1-4287-BF78-F47F8EAC5A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C39A-86C9-471A-8820-4C4472CA9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8FE-65C1-4287-BF78-F47F8EAC5A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C39A-86C9-471A-8820-4C4472CA9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8FE-65C1-4287-BF78-F47F8EAC5A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C39A-86C9-471A-8820-4C4472CA9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F8FE-65C1-4287-BF78-F47F8EAC5A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FC39A-86C9-471A-8820-4C4472CA9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3.beon.ru/70/91/409170/21/13423721/bodybg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714357"/>
            <a:ext cx="8858280" cy="1428759"/>
          </a:xfrm>
        </p:spPr>
        <p:txBody>
          <a:bodyPr>
            <a:noAutofit/>
          </a:bodyPr>
          <a:lstStyle/>
          <a:p>
            <a:r>
              <a:rPr lang="ru-RU" sz="199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Сло</a:t>
            </a:r>
            <a:r>
              <a:rPr lang="be-BY" sz="199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ўнік</a:t>
            </a:r>
            <a:endParaRPr lang="ru-RU" sz="199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2" name="Picture 4" descr="https://cs7063.vk.me/c624630/v624630003/3371/FvoDmIMTYq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357562"/>
            <a:ext cx="2928958" cy="29436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mki-vsem.ru/fon/svetlyj-fon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cs617824.vk.me/v617824003/a597/VTsQahmUZ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571480"/>
            <a:ext cx="5643602" cy="57459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amki-vsem.ru/fon/svetlyj-fon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8686800" cy="607223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Закон, норма закона</a:t>
            </a:r>
          </a:p>
          <a:p>
            <a:r>
              <a:rPr lang="ru-RU" sz="4000" dirty="0" err="1" smtClean="0"/>
              <a:t>Канстытуцыя</a:t>
            </a:r>
            <a:r>
              <a:rPr lang="ru-RU" sz="4000" dirty="0" smtClean="0"/>
              <a:t> – </a:t>
            </a:r>
            <a:r>
              <a:rPr lang="ru-RU" sz="4000" dirty="0" err="1" smtClean="0"/>
              <a:t>асноўны</a:t>
            </a:r>
            <a:r>
              <a:rPr lang="ru-RU" sz="4000" dirty="0" smtClean="0"/>
              <a:t> закон </a:t>
            </a:r>
            <a:r>
              <a:rPr lang="ru-RU" sz="4000" dirty="0" err="1" smtClean="0"/>
              <a:t>краіны</a:t>
            </a:r>
            <a:endParaRPr lang="ru-RU" sz="4000" dirty="0" smtClean="0"/>
          </a:p>
          <a:p>
            <a:r>
              <a:rPr lang="ru-RU" sz="4000" dirty="0" err="1" smtClean="0"/>
              <a:t>Артыкул</a:t>
            </a:r>
            <a:r>
              <a:rPr lang="ru-RU" sz="4000" dirty="0" smtClean="0"/>
              <a:t> закона</a:t>
            </a:r>
          </a:p>
          <a:p>
            <a:r>
              <a:rPr lang="ru-RU" sz="4000" dirty="0" err="1" smtClean="0"/>
              <a:t>Заканадаўства</a:t>
            </a:r>
            <a:endParaRPr lang="ru-RU" sz="4000" dirty="0" smtClean="0"/>
          </a:p>
          <a:p>
            <a:r>
              <a:rPr lang="ru-RU" sz="4000" dirty="0" err="1" smtClean="0"/>
              <a:t>Правасуддзе</a:t>
            </a:r>
            <a:r>
              <a:rPr lang="ru-RU" sz="4000" dirty="0" smtClean="0"/>
              <a:t>, </a:t>
            </a:r>
            <a:r>
              <a:rPr lang="ru-RU" sz="4000" dirty="0" err="1" smtClean="0"/>
              <a:t>справядлівасць</a:t>
            </a:r>
            <a:endParaRPr lang="ru-RU" sz="4000" dirty="0" smtClean="0"/>
          </a:p>
          <a:p>
            <a:r>
              <a:rPr lang="ru-RU" sz="4000" dirty="0" err="1" smtClean="0"/>
              <a:t>Прэзумпцыя</a:t>
            </a:r>
            <a:r>
              <a:rPr lang="ru-RU" sz="4000" dirty="0" smtClean="0"/>
              <a:t> </a:t>
            </a:r>
            <a:r>
              <a:rPr lang="ru-RU" sz="4000" dirty="0" err="1" smtClean="0"/>
              <a:t>невінаватасці</a:t>
            </a:r>
            <a:endParaRPr lang="ru-RU" sz="4000" dirty="0" smtClean="0"/>
          </a:p>
          <a:p>
            <a:r>
              <a:rPr lang="ru-RU" sz="4000" dirty="0" err="1" smtClean="0"/>
              <a:t>Вяршынства</a:t>
            </a:r>
            <a:r>
              <a:rPr lang="ru-RU" sz="4000" dirty="0" smtClean="0"/>
              <a:t> закону</a:t>
            </a:r>
          </a:p>
          <a:p>
            <a:r>
              <a:rPr lang="ru-RU" sz="4000" dirty="0" err="1" smtClean="0"/>
              <a:t>Праваахоўная</a:t>
            </a:r>
            <a:r>
              <a:rPr lang="ru-RU" sz="4000" dirty="0" smtClean="0"/>
              <a:t> </a:t>
            </a:r>
            <a:r>
              <a:rPr lang="ru-RU" sz="4000" dirty="0" err="1" smtClean="0"/>
              <a:t>сістэма</a:t>
            </a:r>
            <a:endParaRPr lang="en-US" sz="4000" dirty="0" smtClean="0"/>
          </a:p>
          <a:p>
            <a:endParaRPr lang="ru-RU" dirty="0"/>
          </a:p>
        </p:txBody>
      </p:sp>
      <p:pic>
        <p:nvPicPr>
          <p:cNvPr id="4" name="Picture 4" descr="https://cs7063.vk.me/c624630/v624630003/3371/FvoDmIMTYq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357826"/>
            <a:ext cx="1151893" cy="1157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mki-vsem.ru/fon/svetlyj-fon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285728"/>
            <a:ext cx="8572560" cy="6400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err="1" smtClean="0"/>
              <a:t>Праваахоўнікі</a:t>
            </a:r>
            <a:endParaRPr lang="ru-RU" sz="4400" dirty="0" smtClean="0"/>
          </a:p>
          <a:p>
            <a:r>
              <a:rPr lang="ru-RU" sz="4400" dirty="0" err="1" smtClean="0"/>
              <a:t>Праваабаронцы</a:t>
            </a:r>
            <a:endParaRPr lang="ru-RU" sz="4400" dirty="0" smtClean="0"/>
          </a:p>
          <a:p>
            <a:r>
              <a:rPr lang="ru-RU" sz="4400" dirty="0" err="1" smtClean="0"/>
              <a:t>Правапарушэнне</a:t>
            </a:r>
            <a:endParaRPr lang="ru-RU" sz="4400" dirty="0" smtClean="0"/>
          </a:p>
          <a:p>
            <a:r>
              <a:rPr lang="ru-RU" sz="4400" dirty="0" err="1" smtClean="0"/>
              <a:t>Злачынства</a:t>
            </a:r>
            <a:endParaRPr lang="ru-RU" sz="4400" dirty="0" smtClean="0"/>
          </a:p>
          <a:p>
            <a:r>
              <a:rPr lang="ru-RU" sz="4400" dirty="0" err="1" smtClean="0"/>
              <a:t>Адміністрацыйнае</a:t>
            </a:r>
            <a:r>
              <a:rPr lang="ru-RU" sz="4400" dirty="0" smtClean="0"/>
              <a:t> </a:t>
            </a:r>
            <a:r>
              <a:rPr lang="ru-RU" sz="4400" dirty="0" err="1" smtClean="0"/>
              <a:t>парушэнне</a:t>
            </a:r>
            <a:endParaRPr lang="ru-RU" sz="4400" dirty="0" smtClean="0"/>
          </a:p>
          <a:p>
            <a:r>
              <a:rPr lang="ru-RU" sz="4400" dirty="0" err="1" smtClean="0"/>
              <a:t>Крымінальнае</a:t>
            </a:r>
            <a:r>
              <a:rPr lang="ru-RU" sz="4400" dirty="0" smtClean="0"/>
              <a:t> </a:t>
            </a:r>
            <a:r>
              <a:rPr lang="ru-RU" sz="4400" dirty="0" err="1" smtClean="0"/>
              <a:t>злачынства</a:t>
            </a:r>
            <a:endParaRPr lang="ru-RU" sz="4400" dirty="0" smtClean="0"/>
          </a:p>
          <a:p>
            <a:r>
              <a:rPr lang="ru-RU" sz="4400" dirty="0" err="1" smtClean="0"/>
              <a:t>Адміністрацыйны</a:t>
            </a:r>
            <a:r>
              <a:rPr lang="ru-RU" sz="4400" dirty="0" smtClean="0"/>
              <a:t>/</a:t>
            </a:r>
            <a:r>
              <a:rPr lang="ru-RU" sz="4400" dirty="0" err="1" smtClean="0"/>
              <a:t>грамадзянскі</a:t>
            </a:r>
            <a:r>
              <a:rPr lang="ru-RU" sz="4400" dirty="0" smtClean="0"/>
              <a:t>/</a:t>
            </a:r>
            <a:r>
              <a:rPr lang="en-US" sz="4400" dirty="0" smtClean="0"/>
              <a:t> </a:t>
            </a:r>
            <a:r>
              <a:rPr lang="ru-RU" sz="4400" dirty="0" err="1" smtClean="0"/>
              <a:t>крымінальны</a:t>
            </a:r>
            <a:r>
              <a:rPr lang="ru-RU" sz="4400" dirty="0" smtClean="0"/>
              <a:t> </a:t>
            </a:r>
            <a:r>
              <a:rPr lang="ru-RU" sz="4400" dirty="0" err="1" smtClean="0"/>
              <a:t>кодэкс</a:t>
            </a:r>
            <a:endParaRPr lang="ru-RU" sz="4400" dirty="0" smtClean="0"/>
          </a:p>
          <a:p>
            <a:r>
              <a:rPr lang="ru-RU" sz="4400" dirty="0" err="1" smtClean="0"/>
              <a:t>Рабаванне</a:t>
            </a:r>
            <a:r>
              <a:rPr lang="ru-RU" sz="4400" dirty="0" smtClean="0"/>
              <a:t> (</a:t>
            </a:r>
            <a:r>
              <a:rPr lang="ru-RU" sz="4400" dirty="0" err="1" smtClean="0"/>
              <a:t>рабунак</a:t>
            </a:r>
            <a:r>
              <a:rPr lang="ru-RU" sz="4400" dirty="0" smtClean="0"/>
              <a:t>)</a:t>
            </a:r>
            <a:endParaRPr lang="ru-RU" sz="4400" dirty="0"/>
          </a:p>
        </p:txBody>
      </p:sp>
      <p:pic>
        <p:nvPicPr>
          <p:cNvPr id="6" name="Picture 4" descr="https://cs7063.vk.me/c624630/v624630003/3371/FvoDmIMTYq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357826"/>
            <a:ext cx="1151893" cy="1157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mki-vsem.ru/fon/svetlyj-fon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285728"/>
            <a:ext cx="87154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/>
              <a:t>Згвалтаванне</a:t>
            </a:r>
            <a:r>
              <a:rPr lang="ru-RU" sz="3600" dirty="0" smtClean="0"/>
              <a:t>, гвалт</a:t>
            </a:r>
          </a:p>
          <a:p>
            <a:r>
              <a:rPr lang="ru-RU" sz="3600" dirty="0" err="1" smtClean="0"/>
              <a:t>Збіццё</a:t>
            </a:r>
            <a:endParaRPr lang="ru-RU" sz="3600" dirty="0" smtClean="0"/>
          </a:p>
          <a:p>
            <a:r>
              <a:rPr lang="ru-RU" sz="3600" dirty="0" err="1" smtClean="0"/>
              <a:t>Выкраданне</a:t>
            </a:r>
            <a:r>
              <a:rPr lang="ru-RU" sz="3600" dirty="0" smtClean="0"/>
              <a:t> (</a:t>
            </a:r>
            <a:r>
              <a:rPr lang="ru-RU" sz="3600" dirty="0" err="1" smtClean="0"/>
              <a:t>чалавека</a:t>
            </a:r>
            <a:r>
              <a:rPr lang="ru-RU" sz="3600" dirty="0" smtClean="0"/>
              <a:t>, </a:t>
            </a:r>
            <a:r>
              <a:rPr lang="ru-RU" sz="3600" dirty="0" err="1" smtClean="0"/>
              <a:t>машыны</a:t>
            </a:r>
            <a:r>
              <a:rPr lang="ru-RU" sz="3600" dirty="0" smtClean="0"/>
              <a:t>)</a:t>
            </a:r>
          </a:p>
          <a:p>
            <a:r>
              <a:rPr lang="ru-RU" sz="3600" dirty="0" err="1" smtClean="0"/>
              <a:t>Забойства</a:t>
            </a:r>
            <a:endParaRPr lang="ru-RU" sz="3600" dirty="0" smtClean="0"/>
          </a:p>
          <a:p>
            <a:r>
              <a:rPr lang="ru-RU" sz="3600" dirty="0" err="1" smtClean="0"/>
              <a:t>Здзейсненае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асаблівай</a:t>
            </a:r>
            <a:r>
              <a:rPr lang="ru-RU" sz="3600" dirty="0" smtClean="0"/>
              <a:t> </a:t>
            </a:r>
            <a:r>
              <a:rPr lang="ru-RU" sz="3600" dirty="0" err="1" smtClean="0"/>
              <a:t>жорсткасцю</a:t>
            </a:r>
            <a:endParaRPr lang="ru-RU" sz="3600" dirty="0" smtClean="0"/>
          </a:p>
          <a:p>
            <a:r>
              <a:rPr lang="ru-RU" sz="3600" dirty="0" smtClean="0"/>
              <a:t>Суд, </a:t>
            </a:r>
            <a:r>
              <a:rPr lang="ru-RU" sz="3600" dirty="0" err="1" smtClean="0"/>
              <a:t>суддзя</a:t>
            </a:r>
            <a:r>
              <a:rPr lang="ru-RU" sz="3600" dirty="0" smtClean="0"/>
              <a:t>, судовая </a:t>
            </a:r>
            <a:r>
              <a:rPr lang="ru-RU" sz="3600" dirty="0" err="1" smtClean="0"/>
              <a:t>сістэма</a:t>
            </a:r>
            <a:r>
              <a:rPr lang="ru-RU" sz="3600" dirty="0" smtClean="0"/>
              <a:t>, </a:t>
            </a:r>
            <a:r>
              <a:rPr lang="ru-RU" sz="3600" dirty="0" err="1" smtClean="0"/>
              <a:t>судовае</a:t>
            </a:r>
            <a:r>
              <a:rPr lang="ru-RU" sz="3600" dirty="0" smtClean="0"/>
              <a:t> </a:t>
            </a:r>
            <a:r>
              <a:rPr lang="ru-RU" sz="3600" dirty="0" err="1" smtClean="0"/>
              <a:t>паседжанне</a:t>
            </a:r>
            <a:endParaRPr lang="ru-RU" sz="3600" dirty="0" smtClean="0"/>
          </a:p>
          <a:p>
            <a:r>
              <a:rPr lang="ru-RU" sz="3600" dirty="0" err="1" smtClean="0"/>
              <a:t>Дасудовае</a:t>
            </a:r>
            <a:r>
              <a:rPr lang="ru-RU" sz="3600" dirty="0" smtClean="0"/>
              <a:t> </a:t>
            </a:r>
            <a:r>
              <a:rPr lang="ru-RU" sz="3600" dirty="0" err="1" smtClean="0"/>
              <a:t>разбіральніцтва</a:t>
            </a:r>
            <a:endParaRPr lang="ru-RU" sz="3600" dirty="0" smtClean="0"/>
          </a:p>
          <a:p>
            <a:r>
              <a:rPr lang="ru-RU" sz="3600" dirty="0" err="1" smtClean="0"/>
              <a:t>Прыйсці</a:t>
            </a:r>
            <a:r>
              <a:rPr lang="ru-RU" sz="3600" dirty="0" smtClean="0"/>
              <a:t> да </a:t>
            </a:r>
            <a:r>
              <a:rPr lang="ru-RU" sz="3600" dirty="0" err="1" smtClean="0"/>
              <a:t>замірэння</a:t>
            </a:r>
            <a:r>
              <a:rPr lang="ru-RU" sz="3600" dirty="0" smtClean="0"/>
              <a:t> (</a:t>
            </a:r>
            <a:r>
              <a:rPr lang="ru-RU" sz="3600" dirty="0" err="1" smtClean="0"/>
              <a:t>мірнага</a:t>
            </a:r>
            <a:r>
              <a:rPr lang="ru-RU" sz="3600" dirty="0" smtClean="0"/>
              <a:t> </a:t>
            </a:r>
            <a:r>
              <a:rPr lang="ru-RU" sz="3600" dirty="0" err="1" smtClean="0"/>
              <a:t>пагаднення</a:t>
            </a:r>
            <a:r>
              <a:rPr lang="ru-RU" sz="3600" dirty="0" smtClean="0"/>
              <a:t>)</a:t>
            </a:r>
          </a:p>
          <a:p>
            <a:r>
              <a:rPr lang="ru-RU" sz="3600" dirty="0" err="1" smtClean="0"/>
              <a:t>Прысуд</a:t>
            </a:r>
            <a:endParaRPr lang="ru-RU" sz="3600" dirty="0" smtClean="0"/>
          </a:p>
          <a:p>
            <a:r>
              <a:rPr lang="ru-RU" sz="3600" dirty="0" err="1" smtClean="0"/>
              <a:t>Сведка</a:t>
            </a:r>
            <a:endParaRPr lang="ru-RU" sz="3600" dirty="0"/>
          </a:p>
        </p:txBody>
      </p:sp>
      <p:pic>
        <p:nvPicPr>
          <p:cNvPr id="6" name="Picture 4" descr="https://cs7063.vk.me/c624630/v624630003/3371/FvoDmIMTYq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357826"/>
            <a:ext cx="1151893" cy="1157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amki-vsem.ru/fon/svetlyj-fon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Autofit/>
          </a:bodyPr>
          <a:lstStyle/>
          <a:p>
            <a:r>
              <a:rPr lang="ru-RU" sz="4000" dirty="0" err="1" smtClean="0"/>
              <a:t>Абвінавачаны</a:t>
            </a:r>
            <a:endParaRPr lang="ru-RU" sz="4000" dirty="0" smtClean="0"/>
          </a:p>
          <a:p>
            <a:r>
              <a:rPr lang="ru-RU" sz="4000" dirty="0" err="1" smtClean="0"/>
              <a:t>Пацярпелы</a:t>
            </a:r>
            <a:endParaRPr lang="ru-RU" sz="4000" dirty="0" smtClean="0"/>
          </a:p>
          <a:p>
            <a:r>
              <a:rPr lang="ru-RU" sz="4000" dirty="0" err="1" smtClean="0"/>
              <a:t>Падследны</a:t>
            </a:r>
            <a:endParaRPr lang="ru-RU" sz="4000" dirty="0" smtClean="0"/>
          </a:p>
          <a:p>
            <a:r>
              <a:rPr lang="ru-RU" sz="4000" dirty="0" err="1" smtClean="0"/>
              <a:t>Следства</a:t>
            </a:r>
            <a:r>
              <a:rPr lang="ru-RU" sz="4000" dirty="0" smtClean="0"/>
              <a:t>, </a:t>
            </a:r>
            <a:r>
              <a:rPr lang="ru-RU" sz="4000" dirty="0" err="1" smtClean="0"/>
              <a:t>следчы</a:t>
            </a:r>
            <a:endParaRPr lang="ru-RU" sz="4000" dirty="0" smtClean="0"/>
          </a:p>
          <a:p>
            <a:r>
              <a:rPr lang="ru-RU" sz="4000" dirty="0" err="1" smtClean="0"/>
              <a:t>Злодзей</a:t>
            </a:r>
            <a:r>
              <a:rPr lang="ru-RU" sz="4000" dirty="0" smtClean="0"/>
              <a:t>, </a:t>
            </a:r>
            <a:r>
              <a:rPr lang="ru-RU" sz="4000" dirty="0" err="1" smtClean="0"/>
              <a:t>бандыт</a:t>
            </a:r>
            <a:endParaRPr lang="ru-RU" sz="4000" dirty="0" smtClean="0"/>
          </a:p>
          <a:p>
            <a:r>
              <a:rPr lang="ru-RU" sz="4000" dirty="0" err="1" smtClean="0"/>
              <a:t>Адвакат</a:t>
            </a:r>
            <a:r>
              <a:rPr lang="ru-RU" sz="4000" dirty="0" smtClean="0"/>
              <a:t> (</a:t>
            </a:r>
            <a:r>
              <a:rPr lang="ru-RU" sz="4000" dirty="0" err="1" smtClean="0"/>
              <a:t>абаронца</a:t>
            </a:r>
            <a:r>
              <a:rPr lang="ru-RU" sz="4000" dirty="0" smtClean="0"/>
              <a:t>)</a:t>
            </a:r>
          </a:p>
          <a:p>
            <a:r>
              <a:rPr lang="ru-RU" sz="4000" dirty="0" err="1" smtClean="0"/>
              <a:t>Пракурор</a:t>
            </a:r>
            <a:r>
              <a:rPr lang="ru-RU" sz="4000" dirty="0" smtClean="0"/>
              <a:t> (бок </a:t>
            </a:r>
            <a:r>
              <a:rPr lang="ru-RU" sz="4000" dirty="0" err="1" smtClean="0"/>
              <a:t>абвінавачання</a:t>
            </a:r>
            <a:r>
              <a:rPr lang="ru-RU" sz="4000" dirty="0" smtClean="0"/>
              <a:t>)</a:t>
            </a:r>
          </a:p>
          <a:p>
            <a:r>
              <a:rPr lang="ru-RU" sz="4000" dirty="0" err="1" smtClean="0"/>
              <a:t>Міліцыянты</a:t>
            </a:r>
            <a:endParaRPr lang="ru-RU" sz="4000" dirty="0" smtClean="0"/>
          </a:p>
          <a:p>
            <a:r>
              <a:rPr lang="ru-RU" sz="4000" dirty="0" err="1" smtClean="0"/>
              <a:t>Кайданкі</a:t>
            </a:r>
            <a:r>
              <a:rPr lang="ru-RU" sz="4000" dirty="0" smtClean="0"/>
              <a:t>, </a:t>
            </a:r>
            <a:r>
              <a:rPr lang="ru-RU" sz="4000" dirty="0" err="1" smtClean="0"/>
              <a:t>гумовыя</a:t>
            </a:r>
            <a:r>
              <a:rPr lang="ru-RU" sz="4000" dirty="0" smtClean="0"/>
              <a:t> </a:t>
            </a:r>
            <a:r>
              <a:rPr lang="ru-RU" sz="4000" dirty="0" err="1" smtClean="0"/>
              <a:t>дручкі</a:t>
            </a:r>
            <a:endParaRPr lang="ru-RU" sz="4000" dirty="0" smtClean="0"/>
          </a:p>
        </p:txBody>
      </p:sp>
      <p:pic>
        <p:nvPicPr>
          <p:cNvPr id="5" name="Picture 4" descr="https://cs7063.vk.me/c624630/v624630003/3371/FvoDmIMTYq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357826"/>
            <a:ext cx="1151893" cy="1157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amki-vsem.ru/fon/svetlyj-fon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Autofit/>
          </a:bodyPr>
          <a:lstStyle/>
          <a:p>
            <a:r>
              <a:rPr lang="ru-RU" sz="4000" dirty="0" err="1" smtClean="0"/>
              <a:t>Выбіванне</a:t>
            </a:r>
            <a:r>
              <a:rPr lang="ru-RU" sz="4000" dirty="0" smtClean="0"/>
              <a:t> </a:t>
            </a:r>
            <a:r>
              <a:rPr lang="ru-RU" sz="4000" dirty="0" err="1" smtClean="0"/>
              <a:t>паказанняў</a:t>
            </a:r>
            <a:endParaRPr lang="ru-RU" sz="4000" dirty="0" smtClean="0"/>
          </a:p>
          <a:p>
            <a:r>
              <a:rPr lang="ru-RU" sz="4000" dirty="0" err="1" smtClean="0"/>
              <a:t>Фабрыкаванне</a:t>
            </a:r>
            <a:r>
              <a:rPr lang="ru-RU" sz="4000" dirty="0" smtClean="0"/>
              <a:t> справы</a:t>
            </a:r>
          </a:p>
          <a:p>
            <a:r>
              <a:rPr lang="ru-RU" sz="4000" dirty="0" err="1" smtClean="0"/>
              <a:t>Катаванні</a:t>
            </a:r>
            <a:r>
              <a:rPr lang="ru-RU" sz="4000" dirty="0" smtClean="0"/>
              <a:t> </a:t>
            </a:r>
            <a:r>
              <a:rPr lang="ru-RU" sz="4000" dirty="0" err="1" smtClean="0"/>
              <a:t>ў</a:t>
            </a:r>
            <a:r>
              <a:rPr lang="ru-RU" sz="4000" dirty="0" smtClean="0"/>
              <a:t> </a:t>
            </a:r>
            <a:r>
              <a:rPr lang="ru-RU" sz="4000" dirty="0" err="1" smtClean="0"/>
              <a:t>следчых</a:t>
            </a:r>
            <a:r>
              <a:rPr lang="ru-RU" sz="4000" dirty="0" smtClean="0"/>
              <a:t> </a:t>
            </a:r>
            <a:r>
              <a:rPr lang="ru-RU" sz="4000" dirty="0" err="1" smtClean="0"/>
              <a:t>ізалятарах</a:t>
            </a:r>
            <a:endParaRPr lang="ru-RU" sz="4000" dirty="0" smtClean="0"/>
          </a:p>
          <a:p>
            <a:r>
              <a:rPr lang="ru-RU" sz="4000" dirty="0" err="1" smtClean="0"/>
              <a:t>Пярэваратні</a:t>
            </a:r>
            <a:r>
              <a:rPr lang="ru-RU" sz="4000" dirty="0" smtClean="0"/>
              <a:t> </a:t>
            </a:r>
            <a:r>
              <a:rPr lang="ru-RU" sz="4000" dirty="0" err="1" smtClean="0"/>
              <a:t>ў</a:t>
            </a:r>
            <a:r>
              <a:rPr lang="ru-RU" sz="4000" dirty="0" smtClean="0"/>
              <a:t> пагонах</a:t>
            </a:r>
          </a:p>
          <a:p>
            <a:r>
              <a:rPr lang="ru-RU" sz="4000" dirty="0" err="1" smtClean="0"/>
              <a:t>Пенітэнцыярная</a:t>
            </a:r>
            <a:r>
              <a:rPr lang="ru-RU" sz="4000" dirty="0" smtClean="0"/>
              <a:t> (</a:t>
            </a:r>
            <a:r>
              <a:rPr lang="ru-RU" sz="4000" dirty="0" err="1" smtClean="0"/>
              <a:t>турэмная</a:t>
            </a:r>
            <a:r>
              <a:rPr lang="ru-RU" sz="4000" dirty="0" smtClean="0"/>
              <a:t>) </a:t>
            </a:r>
            <a:r>
              <a:rPr lang="ru-RU" sz="4000" dirty="0" err="1" smtClean="0"/>
              <a:t>сістэма</a:t>
            </a:r>
            <a:endParaRPr lang="ru-RU" sz="4000" dirty="0" smtClean="0"/>
          </a:p>
          <a:p>
            <a:r>
              <a:rPr lang="ru-RU" sz="4000" dirty="0" err="1" smtClean="0"/>
              <a:t>Турма</a:t>
            </a:r>
            <a:r>
              <a:rPr lang="ru-RU" sz="4000" dirty="0" smtClean="0"/>
              <a:t>, </a:t>
            </a:r>
            <a:r>
              <a:rPr lang="ru-RU" sz="4000" dirty="0" err="1" smtClean="0"/>
              <a:t>астрог</a:t>
            </a:r>
            <a:r>
              <a:rPr lang="ru-RU" sz="4000" dirty="0" smtClean="0"/>
              <a:t>, </a:t>
            </a:r>
            <a:r>
              <a:rPr lang="ru-RU" sz="4000" dirty="0" err="1" smtClean="0"/>
              <a:t>вязніца</a:t>
            </a:r>
            <a:endParaRPr lang="ru-RU" sz="4000" dirty="0" smtClean="0"/>
          </a:p>
          <a:p>
            <a:r>
              <a:rPr lang="ru-RU" sz="4000" dirty="0" err="1" smtClean="0"/>
              <a:t>Наглядчык</a:t>
            </a:r>
            <a:endParaRPr lang="ru-RU" sz="4000" dirty="0" smtClean="0"/>
          </a:p>
          <a:p>
            <a:r>
              <a:rPr lang="ru-RU" sz="4000" dirty="0" err="1" smtClean="0"/>
              <a:t>Патрапіць</a:t>
            </a:r>
            <a:r>
              <a:rPr lang="ru-RU" sz="4000" dirty="0" smtClean="0"/>
              <a:t> за </a:t>
            </a:r>
            <a:r>
              <a:rPr lang="ru-RU" sz="4000" dirty="0" err="1" smtClean="0"/>
              <a:t>краты</a:t>
            </a:r>
            <a:endParaRPr lang="ru-RU" sz="4000" dirty="0" smtClean="0"/>
          </a:p>
        </p:txBody>
      </p:sp>
      <p:pic>
        <p:nvPicPr>
          <p:cNvPr id="4" name="Picture 4" descr="https://cs7063.vk.me/c624630/v624630003/3371/FvoDmIMTYq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357826"/>
            <a:ext cx="1151893" cy="1157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amki-vsem.ru/fon/svetlyj-fon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sz="3600" dirty="0" err="1" smtClean="0"/>
              <a:t>Краты</a:t>
            </a:r>
            <a:r>
              <a:rPr lang="ru-RU" sz="3600" dirty="0" smtClean="0"/>
              <a:t> </a:t>
            </a:r>
            <a:r>
              <a:rPr lang="ru-RU" sz="3600" dirty="0" err="1" smtClean="0"/>
              <a:t>складаюцца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гарызантальных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вертыкальных</a:t>
            </a:r>
            <a:r>
              <a:rPr lang="ru-RU" sz="3600" dirty="0" smtClean="0"/>
              <a:t> </a:t>
            </a:r>
            <a:r>
              <a:rPr lang="ru-RU" sz="3600" dirty="0" err="1" smtClean="0"/>
              <a:t>прэнтаў</a:t>
            </a:r>
            <a:endParaRPr lang="ru-RU" sz="3600" dirty="0" smtClean="0"/>
          </a:p>
          <a:p>
            <a:r>
              <a:rPr lang="ru-RU" sz="3600" dirty="0" err="1" smtClean="0"/>
              <a:t>Смяротнае</a:t>
            </a:r>
            <a:r>
              <a:rPr lang="ru-RU" sz="3600" dirty="0" smtClean="0"/>
              <a:t> </a:t>
            </a:r>
            <a:r>
              <a:rPr lang="ru-RU" sz="3600" dirty="0" err="1" smtClean="0"/>
              <a:t>пакаранне</a:t>
            </a:r>
            <a:r>
              <a:rPr lang="ru-RU" sz="3600" dirty="0" smtClean="0"/>
              <a:t>, </a:t>
            </a:r>
            <a:r>
              <a:rPr lang="ru-RU" sz="3600" dirty="0" err="1" smtClean="0"/>
              <a:t>смяротная</a:t>
            </a:r>
            <a:r>
              <a:rPr lang="ru-RU" sz="3600" dirty="0" smtClean="0"/>
              <a:t> кара (страта)</a:t>
            </a:r>
          </a:p>
          <a:p>
            <a:r>
              <a:rPr lang="ru-RU" sz="3600" dirty="0" err="1" smtClean="0"/>
              <a:t>Фізічная</a:t>
            </a:r>
            <a:r>
              <a:rPr lang="ru-RU" sz="3600" dirty="0" smtClean="0"/>
              <a:t> </a:t>
            </a:r>
            <a:r>
              <a:rPr lang="ru-RU" sz="3600" dirty="0" err="1" smtClean="0"/>
              <a:t>асоба</a:t>
            </a:r>
            <a:r>
              <a:rPr lang="ru-RU" sz="3600" dirty="0" smtClean="0"/>
              <a:t>, </a:t>
            </a:r>
            <a:r>
              <a:rPr lang="ru-RU" sz="3600" dirty="0" err="1" smtClean="0"/>
              <a:t>грамадзянін</a:t>
            </a:r>
            <a:endParaRPr lang="ru-RU" sz="3600" dirty="0" smtClean="0"/>
          </a:p>
          <a:p>
            <a:r>
              <a:rPr lang="ru-RU" sz="3600" dirty="0" err="1" smtClean="0"/>
              <a:t>Юрыдычная</a:t>
            </a:r>
            <a:r>
              <a:rPr lang="ru-RU" sz="3600" dirty="0" smtClean="0"/>
              <a:t> </a:t>
            </a:r>
            <a:r>
              <a:rPr lang="ru-RU" sz="3600" dirty="0" err="1" smtClean="0"/>
              <a:t>асоба</a:t>
            </a:r>
            <a:endParaRPr lang="ru-RU" sz="3600" dirty="0" smtClean="0"/>
          </a:p>
          <a:p>
            <a:r>
              <a:rPr lang="ru-RU" sz="3600" dirty="0" err="1" smtClean="0"/>
              <a:t>Прадпрымальнік</a:t>
            </a:r>
            <a:endParaRPr lang="ru-RU" sz="3600" dirty="0" smtClean="0"/>
          </a:p>
          <a:p>
            <a:r>
              <a:rPr lang="ru-RU" sz="3600" dirty="0" err="1" smtClean="0"/>
              <a:t>Прадпрыемства</a:t>
            </a:r>
            <a:endParaRPr lang="ru-RU" sz="3600" dirty="0" smtClean="0"/>
          </a:p>
          <a:p>
            <a:r>
              <a:rPr lang="ru-RU" sz="3600" dirty="0" err="1" smtClean="0"/>
              <a:t>Дамова</a:t>
            </a:r>
            <a:r>
              <a:rPr lang="ru-RU" sz="3600" dirty="0" smtClean="0"/>
              <a:t>, </a:t>
            </a:r>
            <a:r>
              <a:rPr lang="ru-RU" sz="3600" dirty="0" err="1" smtClean="0"/>
              <a:t>кантракт</a:t>
            </a:r>
            <a:endParaRPr lang="ru-RU" sz="3600" dirty="0" smtClean="0"/>
          </a:p>
          <a:p>
            <a:r>
              <a:rPr lang="ru-RU" sz="3600" dirty="0" smtClean="0"/>
              <a:t>Угода, </a:t>
            </a:r>
            <a:r>
              <a:rPr lang="ru-RU" sz="3600" dirty="0" err="1" smtClean="0"/>
              <a:t>здзелка</a:t>
            </a:r>
            <a:endParaRPr lang="ru-RU" sz="3600" dirty="0" smtClean="0"/>
          </a:p>
          <a:p>
            <a:r>
              <a:rPr lang="ru-RU" sz="3600" dirty="0" err="1" smtClean="0"/>
              <a:t>Заключыць</a:t>
            </a:r>
            <a:r>
              <a:rPr lang="ru-RU" sz="3600" dirty="0" smtClean="0"/>
              <a:t> </a:t>
            </a:r>
            <a:r>
              <a:rPr lang="ru-RU" sz="3600" dirty="0" err="1" smtClean="0"/>
              <a:t>дамову</a:t>
            </a:r>
            <a:endParaRPr lang="ru-RU" sz="3600" dirty="0" smtClean="0"/>
          </a:p>
          <a:p>
            <a:endParaRPr lang="ru-RU" dirty="0"/>
          </a:p>
        </p:txBody>
      </p:sp>
      <p:pic>
        <p:nvPicPr>
          <p:cNvPr id="5" name="Picture 4" descr="https://cs7063.vk.me/c624630/v624630003/3371/FvoDmIMTYq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357826"/>
            <a:ext cx="1151893" cy="1157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amki-vsem.ru/fon/svetlyj-fon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Выканаць</a:t>
            </a:r>
            <a:r>
              <a:rPr lang="ru-RU" sz="3600" dirty="0" smtClean="0"/>
              <a:t> </a:t>
            </a:r>
            <a:r>
              <a:rPr lang="ru-RU" sz="3600" dirty="0" err="1" smtClean="0"/>
              <a:t>дамову</a:t>
            </a:r>
            <a:endParaRPr lang="ru-RU" sz="3600" dirty="0" smtClean="0"/>
          </a:p>
          <a:p>
            <a:r>
              <a:rPr lang="ru-RU" sz="3600" dirty="0" err="1" smtClean="0"/>
              <a:t>Істотныя</a:t>
            </a:r>
            <a:r>
              <a:rPr lang="ru-RU" sz="3600" dirty="0" smtClean="0"/>
              <a:t> </a:t>
            </a:r>
            <a:r>
              <a:rPr lang="ru-RU" sz="3600" dirty="0" err="1" smtClean="0"/>
              <a:t>ўмовы</a:t>
            </a:r>
            <a:r>
              <a:rPr lang="ru-RU" sz="3600" dirty="0" smtClean="0"/>
              <a:t> </a:t>
            </a:r>
            <a:r>
              <a:rPr lang="ru-RU" sz="3600" dirty="0" err="1" smtClean="0"/>
              <a:t>дамовы</a:t>
            </a:r>
            <a:endParaRPr lang="ru-RU" sz="3600" dirty="0" smtClean="0"/>
          </a:p>
          <a:p>
            <a:r>
              <a:rPr lang="ru-RU" sz="3600" dirty="0" err="1" smtClean="0"/>
              <a:t>Дадатак</a:t>
            </a:r>
            <a:r>
              <a:rPr lang="ru-RU" sz="3600" dirty="0" smtClean="0"/>
              <a:t> да </a:t>
            </a:r>
            <a:r>
              <a:rPr lang="ru-RU" sz="3600" dirty="0" err="1" smtClean="0"/>
              <a:t>дамовы</a:t>
            </a:r>
            <a:r>
              <a:rPr lang="ru-RU" sz="3600" dirty="0" smtClean="0"/>
              <a:t>, </a:t>
            </a:r>
            <a:r>
              <a:rPr lang="ru-RU" sz="3600" dirty="0" err="1" smtClean="0"/>
              <a:t>дадатковае</a:t>
            </a:r>
            <a:r>
              <a:rPr lang="ru-RU" sz="3600" dirty="0" smtClean="0"/>
              <a:t> </a:t>
            </a:r>
            <a:r>
              <a:rPr lang="ru-RU" sz="3600" dirty="0" err="1" smtClean="0"/>
              <a:t>пагадненне</a:t>
            </a:r>
            <a:endParaRPr lang="ru-RU" sz="3600" dirty="0" smtClean="0"/>
          </a:p>
          <a:p>
            <a:r>
              <a:rPr lang="ru-RU" sz="3600" dirty="0" err="1" smtClean="0"/>
              <a:t>Іск</a:t>
            </a:r>
            <a:r>
              <a:rPr lang="ru-RU" sz="3600" dirty="0" smtClean="0"/>
              <a:t>, </a:t>
            </a:r>
            <a:r>
              <a:rPr lang="ru-RU" sz="3600" dirty="0" err="1" smtClean="0"/>
              <a:t>позва</a:t>
            </a:r>
            <a:r>
              <a:rPr lang="ru-RU" sz="3600" dirty="0" smtClean="0"/>
              <a:t> — </a:t>
            </a:r>
            <a:r>
              <a:rPr lang="ru-RU" sz="3600" dirty="0" err="1" smtClean="0"/>
              <a:t>позва</a:t>
            </a:r>
            <a:r>
              <a:rPr lang="ru-RU" sz="3600" dirty="0" smtClean="0"/>
              <a:t> </a:t>
            </a:r>
            <a:r>
              <a:rPr lang="ru-RU" sz="3600" dirty="0" err="1" smtClean="0"/>
              <a:t>ў</a:t>
            </a:r>
            <a:r>
              <a:rPr lang="ru-RU" sz="3600" dirty="0" smtClean="0"/>
              <a:t> суд, </a:t>
            </a:r>
            <a:r>
              <a:rPr lang="ru-RU" sz="3600" dirty="0" err="1" smtClean="0"/>
              <a:t>позва</a:t>
            </a:r>
            <a:r>
              <a:rPr lang="ru-RU" sz="3600" dirty="0" smtClean="0"/>
              <a:t> </a:t>
            </a:r>
            <a:r>
              <a:rPr lang="ru-RU" sz="3600" dirty="0" err="1" smtClean="0"/>
              <a:t>ў</a:t>
            </a:r>
            <a:r>
              <a:rPr lang="ru-RU" sz="3600" dirty="0" smtClean="0"/>
              <a:t> </a:t>
            </a:r>
            <a:r>
              <a:rPr lang="ru-RU" sz="3600" dirty="0" err="1" smtClean="0"/>
              <a:t>ваенкамат</a:t>
            </a:r>
            <a:r>
              <a:rPr lang="ru-RU" sz="3600" dirty="0" smtClean="0"/>
              <a:t>…</a:t>
            </a:r>
          </a:p>
          <a:p>
            <a:r>
              <a:rPr lang="ru-RU" sz="3600" dirty="0" err="1" smtClean="0"/>
              <a:t>Ісцец</a:t>
            </a:r>
            <a:r>
              <a:rPr lang="ru-RU" sz="3600" dirty="0" smtClean="0"/>
              <a:t>, </a:t>
            </a:r>
            <a:r>
              <a:rPr lang="ru-RU" sz="3600" dirty="0" err="1" smtClean="0"/>
              <a:t>Адказчык</a:t>
            </a:r>
            <a:endParaRPr lang="ru-RU" sz="3600" dirty="0" smtClean="0"/>
          </a:p>
          <a:p>
            <a:r>
              <a:rPr lang="ru-RU" sz="3600" dirty="0" err="1" smtClean="0"/>
              <a:t>Нерухомасць</a:t>
            </a:r>
            <a:endParaRPr lang="ru-RU" sz="3600" dirty="0" smtClean="0"/>
          </a:p>
          <a:p>
            <a:r>
              <a:rPr lang="ru-RU" sz="3600" dirty="0" err="1" smtClean="0"/>
              <a:t>Рухомая</a:t>
            </a:r>
            <a:r>
              <a:rPr lang="ru-RU" sz="3600" dirty="0" smtClean="0"/>
              <a:t> </a:t>
            </a:r>
            <a:r>
              <a:rPr lang="ru-RU" sz="3600" dirty="0" err="1" smtClean="0"/>
              <a:t>маёмасць</a:t>
            </a:r>
            <a:endParaRPr lang="ru-RU" sz="3600" dirty="0" smtClean="0"/>
          </a:p>
          <a:p>
            <a:r>
              <a:rPr lang="ru-RU" sz="3600" dirty="0" err="1" smtClean="0"/>
              <a:t>Праваздольнасць</a:t>
            </a:r>
            <a:endParaRPr lang="ru-RU" sz="3600" dirty="0" smtClean="0"/>
          </a:p>
        </p:txBody>
      </p:sp>
      <p:pic>
        <p:nvPicPr>
          <p:cNvPr id="5" name="Picture 4" descr="https://cs7063.vk.me/c624630/v624630003/3371/FvoDmIMTYq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357826"/>
            <a:ext cx="1151893" cy="1157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amki-vsem.ru/fon/svetlyj-fon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000" dirty="0" err="1" smtClean="0"/>
              <a:t>Дзеяздольнасць</a:t>
            </a:r>
            <a:endParaRPr lang="ru-RU" sz="4000" dirty="0" smtClean="0"/>
          </a:p>
          <a:p>
            <a:r>
              <a:rPr lang="ru-RU" sz="4000" dirty="0" err="1" smtClean="0"/>
              <a:t>Даверанасць</a:t>
            </a:r>
            <a:endParaRPr lang="ru-RU" sz="4000" dirty="0" smtClean="0"/>
          </a:p>
          <a:p>
            <a:r>
              <a:rPr lang="ru-RU" sz="4000" dirty="0" err="1" smtClean="0"/>
              <a:t>Таст</a:t>
            </a:r>
            <a:r>
              <a:rPr lang="ru-RU" sz="4000" i="1" dirty="0" err="1" smtClean="0"/>
              <a:t>а</a:t>
            </a:r>
            <a:r>
              <a:rPr lang="ru-RU" sz="4000" dirty="0" err="1" smtClean="0"/>
              <a:t>мент</a:t>
            </a:r>
            <a:r>
              <a:rPr lang="ru-RU" sz="4000" dirty="0" smtClean="0"/>
              <a:t> — </a:t>
            </a:r>
            <a:r>
              <a:rPr lang="ru-RU" sz="4000" dirty="0" err="1" smtClean="0"/>
              <a:t>дакумент</a:t>
            </a:r>
            <a:r>
              <a:rPr lang="ru-RU" sz="4000" dirty="0" smtClean="0"/>
              <a:t>, </a:t>
            </a:r>
            <a:r>
              <a:rPr lang="ru-RU" sz="4000" dirty="0" err="1" smtClean="0"/>
              <a:t>дзе</a:t>
            </a:r>
            <a:r>
              <a:rPr lang="ru-RU" sz="4000" dirty="0" smtClean="0"/>
              <a:t> </a:t>
            </a:r>
            <a:r>
              <a:rPr lang="ru-RU" sz="4000" dirty="0" err="1" smtClean="0"/>
              <a:t>чалавек</a:t>
            </a:r>
            <a:r>
              <a:rPr lang="ru-RU" sz="4000" dirty="0" smtClean="0"/>
              <a:t> </a:t>
            </a:r>
            <a:r>
              <a:rPr lang="ru-RU" sz="4000" dirty="0" err="1" smtClean="0"/>
              <a:t>пазначае</a:t>
            </a:r>
            <a:r>
              <a:rPr lang="ru-RU" sz="4000" dirty="0" smtClean="0"/>
              <a:t>, як </a:t>
            </a:r>
            <a:r>
              <a:rPr lang="ru-RU" sz="4000" dirty="0" err="1" smtClean="0"/>
              <a:t>размеркаваць</a:t>
            </a:r>
            <a:r>
              <a:rPr lang="ru-RU" sz="4000" dirty="0" smtClean="0"/>
              <a:t> </a:t>
            </a:r>
            <a:r>
              <a:rPr lang="ru-RU" sz="4000" dirty="0" err="1" smtClean="0"/>
              <a:t>ягоную</a:t>
            </a:r>
            <a:r>
              <a:rPr lang="ru-RU" sz="4000" dirty="0" smtClean="0"/>
              <a:t> </a:t>
            </a:r>
            <a:r>
              <a:rPr lang="ru-RU" sz="4000" dirty="0" err="1" smtClean="0"/>
              <a:t>маёмасць</a:t>
            </a:r>
            <a:r>
              <a:rPr lang="ru-RU" sz="4000" dirty="0" smtClean="0"/>
              <a:t> </a:t>
            </a:r>
            <a:r>
              <a:rPr lang="ru-RU" sz="4000" dirty="0" err="1" smtClean="0"/>
              <a:t>пасля</a:t>
            </a:r>
            <a:r>
              <a:rPr lang="ru-RU" sz="4000" dirty="0" smtClean="0"/>
              <a:t> </a:t>
            </a:r>
            <a:r>
              <a:rPr lang="ru-RU" sz="4000" dirty="0" err="1" smtClean="0"/>
              <a:t>ягонай</a:t>
            </a:r>
            <a:r>
              <a:rPr lang="ru-RU" sz="4000" dirty="0" smtClean="0"/>
              <a:t> </a:t>
            </a:r>
            <a:r>
              <a:rPr lang="ru-RU" sz="4000" dirty="0" err="1" smtClean="0"/>
              <a:t>смерці</a:t>
            </a:r>
            <a:endParaRPr lang="ru-RU" sz="4000" dirty="0" smtClean="0"/>
          </a:p>
          <a:p>
            <a:r>
              <a:rPr lang="ru-RU" sz="4000" dirty="0" smtClean="0"/>
              <a:t>Страта</a:t>
            </a:r>
          </a:p>
          <a:p>
            <a:r>
              <a:rPr lang="ru-RU" sz="4000" dirty="0" err="1" smtClean="0"/>
              <a:t>Адказнасць</a:t>
            </a:r>
            <a:endParaRPr lang="ru-RU" sz="4000" dirty="0" smtClean="0"/>
          </a:p>
          <a:p>
            <a:r>
              <a:rPr lang="ru-RU" sz="4000" dirty="0" smtClean="0"/>
              <a:t>Штраф</a:t>
            </a:r>
          </a:p>
          <a:p>
            <a:r>
              <a:rPr lang="ru-RU" sz="4000" dirty="0" err="1" smtClean="0"/>
              <a:t>Няўстойка</a:t>
            </a:r>
            <a:endParaRPr lang="ru-RU" sz="4000" dirty="0" smtClean="0"/>
          </a:p>
        </p:txBody>
      </p:sp>
      <p:pic>
        <p:nvPicPr>
          <p:cNvPr id="5" name="Picture 4" descr="https://cs7063.vk.me/c624630/v624630003/3371/FvoDmIMTYq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357826"/>
            <a:ext cx="1151893" cy="1157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204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Слоўнік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Yulya</dc:creator>
  <cp:lastModifiedBy>Yulya</cp:lastModifiedBy>
  <cp:revision>16</cp:revision>
  <dcterms:created xsi:type="dcterms:W3CDTF">2015-05-13T17:53:30Z</dcterms:created>
  <dcterms:modified xsi:type="dcterms:W3CDTF">2015-09-08T16:58:22Z</dcterms:modified>
</cp:coreProperties>
</file>