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5" r:id="rId3"/>
    <p:sldId id="272" r:id="rId4"/>
    <p:sldId id="273" r:id="rId5"/>
    <p:sldId id="274" r:id="rId6"/>
    <p:sldId id="264" r:id="rId7"/>
    <p:sldId id="263" r:id="rId8"/>
    <p:sldId id="265" r:id="rId9"/>
    <p:sldId id="266" r:id="rId10"/>
    <p:sldId id="268" r:id="rId11"/>
    <p:sldId id="269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5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2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5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2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5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5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3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1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6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3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32A-FD8F-4C5A-A230-447440EC4F89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7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v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" y="692695"/>
            <a:ext cx="8725088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2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ва-нанова\заняткі 26. Храмы Берасця. Ступені параўнання прым\burjda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182" y="476672"/>
            <a:ext cx="3189076" cy="474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548358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chemeClr val="bg1"/>
                </a:solidFill>
              </a:rPr>
              <a:t>Най…эйшы (-шы) ў свеце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solidFill>
                  <a:schemeClr val="bg1"/>
                </a:solidFill>
              </a:rPr>
              <a:t>Бурдж</a:t>
            </a:r>
            <a:r>
              <a:rPr lang="be-BY" dirty="0" smtClean="0">
                <a:solidFill>
                  <a:schemeClr val="bg1"/>
                </a:solidFill>
              </a:rPr>
              <a:t> </a:t>
            </a:r>
            <a:r>
              <a:rPr lang="be-BY" sz="3200" dirty="0">
                <a:solidFill>
                  <a:schemeClr val="bg1"/>
                </a:solidFill>
              </a:rPr>
              <a:t>Дубай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ва-нанова\заняткі 26. Храмы Берасця. Ступені параўнання прым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208307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 smtClean="0">
                <a:solidFill>
                  <a:schemeClr val="bg1"/>
                </a:solidFill>
              </a:rPr>
              <a:t>Ніл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3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ва-нанова\заняткі 26. Храмы Берасця. Ступені параўнання прым\b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25" y="1772816"/>
            <a:ext cx="48768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7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5949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 smtClean="0">
                <a:solidFill>
                  <a:schemeClr val="bg1"/>
                </a:solidFill>
              </a:rPr>
              <a:t>Вышэйшая ступень параўнання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779220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 smtClean="0">
                <a:solidFill>
                  <a:schemeClr val="bg1"/>
                </a:solidFill>
              </a:rPr>
              <a:t>Найвышэйшая ступень параўнання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708920"/>
            <a:ext cx="2520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solidFill>
                  <a:srgbClr val="FFFF00"/>
                </a:solidFill>
              </a:rPr>
              <a:t>Лепшы за…</a:t>
            </a:r>
          </a:p>
          <a:p>
            <a:r>
              <a:rPr lang="be-BY" sz="2400" b="1" dirty="0" smtClean="0">
                <a:solidFill>
                  <a:srgbClr val="FFFF00"/>
                </a:solidFill>
              </a:rPr>
              <a:t>Прыгажэйшы ад…</a:t>
            </a:r>
          </a:p>
          <a:p>
            <a:r>
              <a:rPr lang="be-BY" sz="2400" b="1" dirty="0" smtClean="0">
                <a:solidFill>
                  <a:srgbClr val="FFFF00"/>
                </a:solidFill>
              </a:rPr>
              <a:t>Больш смелы</a:t>
            </a:r>
          </a:p>
          <a:p>
            <a:r>
              <a:rPr lang="be-BY" sz="2400" b="1" dirty="0" smtClean="0">
                <a:solidFill>
                  <a:srgbClr val="FFFF00"/>
                </a:solidFill>
              </a:rPr>
              <a:t>Менш востры</a:t>
            </a:r>
          </a:p>
          <a:p>
            <a:r>
              <a:rPr lang="be-BY" sz="2400" b="1" dirty="0" smtClean="0">
                <a:solidFill>
                  <a:srgbClr val="FFFF00"/>
                </a:solidFill>
              </a:rPr>
              <a:t>Горшы</a:t>
            </a:r>
          </a:p>
          <a:p>
            <a:r>
              <a:rPr lang="be-BY" sz="2400" b="1" dirty="0" smtClean="0">
                <a:solidFill>
                  <a:srgbClr val="FFFF00"/>
                </a:solidFill>
              </a:rPr>
              <a:t>Далейшы</a:t>
            </a:r>
          </a:p>
          <a:p>
            <a:r>
              <a:rPr lang="be-BY" sz="2400" b="1" dirty="0" smtClean="0">
                <a:solidFill>
                  <a:srgbClr val="FFFF00"/>
                </a:solidFill>
              </a:rPr>
              <a:t>Слабейшы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2767568"/>
            <a:ext cx="2520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solidFill>
                  <a:srgbClr val="FFFF00"/>
                </a:solidFill>
              </a:rPr>
              <a:t>Найлепшы</a:t>
            </a:r>
          </a:p>
          <a:p>
            <a:r>
              <a:rPr lang="be-BY" sz="2400" b="1" dirty="0" smtClean="0">
                <a:solidFill>
                  <a:srgbClr val="FFFF00"/>
                </a:solidFill>
              </a:rPr>
              <a:t>Найпрыгажэйшы</a:t>
            </a:r>
          </a:p>
          <a:p>
            <a:r>
              <a:rPr lang="be-BY" sz="2400" b="1" dirty="0" smtClean="0">
                <a:solidFill>
                  <a:srgbClr val="FFFF00"/>
                </a:solidFill>
              </a:rPr>
              <a:t>Самы смелы</a:t>
            </a:r>
          </a:p>
          <a:p>
            <a:r>
              <a:rPr lang="be-BY" sz="2400" b="1" dirty="0" smtClean="0">
                <a:solidFill>
                  <a:srgbClr val="FFFF00"/>
                </a:solidFill>
              </a:rPr>
              <a:t>Найменш востры Найгоршы</a:t>
            </a:r>
          </a:p>
          <a:p>
            <a:r>
              <a:rPr lang="be-BY" sz="2400" b="1" dirty="0" smtClean="0">
                <a:solidFill>
                  <a:srgbClr val="FFFF00"/>
                </a:solidFill>
              </a:rPr>
              <a:t>Найдалейшы</a:t>
            </a:r>
          </a:p>
          <a:p>
            <a:r>
              <a:rPr lang="be-BY" sz="2400" b="1" dirty="0" smtClean="0">
                <a:solidFill>
                  <a:srgbClr val="FFFF00"/>
                </a:solidFill>
              </a:rPr>
              <a:t>Найслабейшы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2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va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5" y="404664"/>
            <a:ext cx="844821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6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8227256" cy="6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6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7000557" cy="66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6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0" y="188640"/>
            <a:ext cx="8470980" cy="654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6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08720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000" b="1" dirty="0" smtClean="0">
                <a:solidFill>
                  <a:schemeClr val="bg1"/>
                </a:solidFill>
              </a:rPr>
              <a:t>Прыгажэйшы за ўсіх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7171" y="4111142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 smtClean="0">
                <a:solidFill>
                  <a:schemeClr val="bg1"/>
                </a:solidFill>
              </a:rPr>
              <a:t>Ступені параўнання прыметнікаў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мова-нанова\заняткі 26. Храмы Берасця. Ступені параўнання прым\wpapers_ru_Рыжий-ко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82" y="2348880"/>
            <a:ext cx="3527884" cy="26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1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76470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chemeClr val="bg1"/>
                </a:solidFill>
              </a:rPr>
              <a:t>Параўнаем!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мова-нанова\заняткі 26. Храмы Берасця. Ступені параўнання прым\882_hudue_mod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234476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ва-нанова\заняткі 26. Храмы Берасця. Ступені параўнання прым\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00783"/>
            <a:ext cx="23812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5478323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chemeClr val="bg1"/>
                </a:solidFill>
              </a:rPr>
              <a:t>1 …-эйшы (-шы) за 2 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76470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chemeClr val="bg1"/>
                </a:solidFill>
              </a:rPr>
              <a:t>Параўнаем!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мова-нанова\заняткі 26. Храмы Берасця. Ступені параўнання прым\chervya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400" cy="232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ва-нанова\заняткі 26. Храмы Берасця. Ступені параўнання прым\ph01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003923" cy="206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76470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chemeClr val="bg1"/>
                </a:solidFill>
              </a:rPr>
              <a:t>Параўнаем!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мова-нанова\заняткі 26. Храмы Берасця. Ступені параўнання прым\halu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4" y="2420888"/>
            <a:ext cx="3600400" cy="240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ва-нанова\заняткі 26. Храмы Берасця. Ступені параўнання прым\d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2348880"/>
            <a:ext cx="3637842" cy="252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6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57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Mova</cp:lastModifiedBy>
  <cp:revision>20</cp:revision>
  <dcterms:created xsi:type="dcterms:W3CDTF">2014-11-12T11:43:40Z</dcterms:created>
  <dcterms:modified xsi:type="dcterms:W3CDTF">2015-03-14T10:27:09Z</dcterms:modified>
</cp:coreProperties>
</file>