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64" r:id="rId3"/>
    <p:sldId id="263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7" r:id="rId51"/>
    <p:sldId id="314" r:id="rId52"/>
    <p:sldId id="315" r:id="rId53"/>
    <p:sldId id="316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5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5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2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5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5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3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1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6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32A-FD8F-4C5A-A230-447440EC4F89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3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32A-FD8F-4C5A-A230-447440EC4F89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9947-EB29-4D26-B17F-718D958E5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7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va\YandexDisk\Скриншоты\2015-05-02 10-58-30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" y="581653"/>
            <a:ext cx="9033603" cy="569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3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76470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Балансіраваць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284984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баланс</a:t>
            </a:r>
            <a:r>
              <a:rPr lang="be-BY" sz="8000" u="sng" dirty="0" smtClean="0">
                <a:solidFill>
                  <a:schemeClr val="bg1"/>
                </a:solidFill>
              </a:rPr>
              <a:t>ава</a:t>
            </a:r>
            <a:r>
              <a:rPr lang="be-BY" sz="8000" dirty="0" smtClean="0">
                <a:solidFill>
                  <a:schemeClr val="bg1"/>
                </a:solidFill>
              </a:rPr>
              <a:t>ць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4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76470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Льв</a:t>
            </a:r>
            <a:r>
              <a:rPr lang="be-BY" sz="6600" b="1" i="1" u="sng" dirty="0" smtClean="0">
                <a:solidFill>
                  <a:schemeClr val="bg1"/>
                </a:solidFill>
              </a:rPr>
              <a:t>ёнак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284984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льв</a:t>
            </a:r>
            <a:r>
              <a:rPr lang="be-BY" sz="8000" u="sng" dirty="0" smtClean="0">
                <a:solidFill>
                  <a:schemeClr val="bg1"/>
                </a:solidFill>
              </a:rPr>
              <a:t>яня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4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5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76470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Зарод</a:t>
            </a:r>
            <a:r>
              <a:rPr lang="be-BY" sz="6600" b="1" i="1" u="sng" dirty="0" smtClean="0">
                <a:solidFill>
                  <a:schemeClr val="bg1"/>
                </a:solidFill>
              </a:rPr>
              <a:t>ыш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284984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зарод</a:t>
            </a:r>
            <a:r>
              <a:rPr lang="be-BY" sz="8000" u="sng" dirty="0" smtClean="0">
                <a:solidFill>
                  <a:schemeClr val="bg1"/>
                </a:solidFill>
              </a:rPr>
              <a:t>ак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5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76470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Выкід</a:t>
            </a:r>
            <a:r>
              <a:rPr lang="be-BY" sz="6600" b="1" i="1" u="sng" dirty="0" smtClean="0">
                <a:solidFill>
                  <a:schemeClr val="bg1"/>
                </a:solidFill>
              </a:rPr>
              <a:t>ыш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284984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выкід</a:t>
            </a:r>
            <a:r>
              <a:rPr lang="be-BY" sz="8000" u="sng" dirty="0" smtClean="0">
                <a:solidFill>
                  <a:schemeClr val="bg1"/>
                </a:solidFill>
              </a:rPr>
              <a:t>ак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6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76470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Вас</a:t>
            </a:r>
            <a:r>
              <a:rPr lang="be-BY" sz="6600" b="1" i="1" u="sng" dirty="0" smtClean="0">
                <a:solidFill>
                  <a:schemeClr val="bg1"/>
                </a:solidFill>
              </a:rPr>
              <a:t>ін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310574"/>
            <a:ext cx="4428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Вас</a:t>
            </a:r>
            <a:r>
              <a:rPr lang="be-BY" sz="8000" u="sng" dirty="0" smtClean="0">
                <a:solidFill>
                  <a:schemeClr val="bg1"/>
                </a:solidFill>
              </a:rPr>
              <a:t>еў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3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6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76470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Міш</a:t>
            </a:r>
            <a:r>
              <a:rPr lang="be-BY" sz="6600" b="1" i="1" u="sng" dirty="0" smtClean="0">
                <a:solidFill>
                  <a:schemeClr val="bg1"/>
                </a:solidFill>
              </a:rPr>
              <a:t>ын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310574"/>
            <a:ext cx="4428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Міш</a:t>
            </a:r>
            <a:r>
              <a:rPr lang="be-BY" sz="8000" u="sng" dirty="0" smtClean="0">
                <a:solidFill>
                  <a:schemeClr val="bg1"/>
                </a:solidFill>
              </a:rPr>
              <a:t>аў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7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7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3145" y="76470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Эмацы</a:t>
            </a:r>
            <a:r>
              <a:rPr lang="be-BY" sz="6600" b="1" i="1" u="sng" dirty="0" smtClean="0">
                <a:solidFill>
                  <a:schemeClr val="bg1"/>
                </a:solidFill>
              </a:rPr>
              <a:t>янальн</a:t>
            </a:r>
            <a:r>
              <a:rPr lang="be-BY" sz="6600" b="1" i="1" dirty="0" smtClean="0">
                <a:solidFill>
                  <a:schemeClr val="bg1"/>
                </a:solidFill>
              </a:rPr>
              <a:t>ы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310574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эмацый</a:t>
            </a:r>
            <a:r>
              <a:rPr lang="be-BY" sz="8000" u="sng" dirty="0" smtClean="0">
                <a:solidFill>
                  <a:schemeClr val="bg1"/>
                </a:solidFill>
              </a:rPr>
              <a:t>н</a:t>
            </a:r>
            <a:r>
              <a:rPr lang="be-BY" sz="8000" dirty="0" smtClean="0">
                <a:solidFill>
                  <a:schemeClr val="bg1"/>
                </a:solidFill>
              </a:rPr>
              <a:t>ы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5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7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64704"/>
            <a:ext cx="6586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Экватары</a:t>
            </a:r>
            <a:r>
              <a:rPr lang="be-BY" sz="6600" b="1" i="1" u="sng" dirty="0" smtClean="0">
                <a:solidFill>
                  <a:schemeClr val="bg1"/>
                </a:solidFill>
              </a:rPr>
              <a:t>яналь-н</a:t>
            </a:r>
            <a:r>
              <a:rPr lang="be-BY" sz="6600" b="1" i="1" dirty="0" smtClean="0">
                <a:solidFill>
                  <a:schemeClr val="bg1"/>
                </a:solidFill>
              </a:rPr>
              <a:t>ы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310574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экватар</a:t>
            </a:r>
            <a:r>
              <a:rPr lang="be-BY" sz="8000" u="sng" dirty="0" smtClean="0">
                <a:solidFill>
                  <a:schemeClr val="bg1"/>
                </a:solidFill>
              </a:rPr>
              <a:t>н</a:t>
            </a:r>
            <a:r>
              <a:rPr lang="be-BY" sz="8000" dirty="0" smtClean="0">
                <a:solidFill>
                  <a:schemeClr val="bg1"/>
                </a:solidFill>
              </a:rPr>
              <a:t>ы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8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64704"/>
            <a:ext cx="658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Фірм</a:t>
            </a:r>
            <a:r>
              <a:rPr lang="be-BY" sz="6600" b="1" i="1" u="sng" dirty="0" smtClean="0">
                <a:solidFill>
                  <a:schemeClr val="bg1"/>
                </a:solidFill>
              </a:rPr>
              <a:t>енн</a:t>
            </a:r>
            <a:r>
              <a:rPr lang="be-BY" sz="6600" b="1" i="1" dirty="0" smtClean="0">
                <a:solidFill>
                  <a:schemeClr val="bg1"/>
                </a:solidFill>
              </a:rPr>
              <a:t>ы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310574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фірм</a:t>
            </a:r>
            <a:r>
              <a:rPr lang="be-BY" sz="8000" u="sng" dirty="0" smtClean="0">
                <a:solidFill>
                  <a:schemeClr val="bg1"/>
                </a:solidFill>
              </a:rPr>
              <a:t>ав</a:t>
            </a:r>
            <a:r>
              <a:rPr lang="be-BY" sz="8000" dirty="0" smtClean="0">
                <a:solidFill>
                  <a:schemeClr val="bg1"/>
                </a:solidFill>
              </a:rPr>
              <a:t>ы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8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64704"/>
            <a:ext cx="658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Ліств</a:t>
            </a:r>
            <a:r>
              <a:rPr lang="be-BY" sz="6600" b="1" i="1" u="sng" dirty="0" smtClean="0">
                <a:solidFill>
                  <a:schemeClr val="bg1"/>
                </a:solidFill>
              </a:rPr>
              <a:t>енн</a:t>
            </a:r>
            <a:r>
              <a:rPr lang="be-BY" sz="6600" b="1" i="1" dirty="0" smtClean="0">
                <a:solidFill>
                  <a:schemeClr val="bg1"/>
                </a:solidFill>
              </a:rPr>
              <a:t>ы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310574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ліст</a:t>
            </a:r>
            <a:r>
              <a:rPr lang="be-BY" sz="8000" u="sng" dirty="0" smtClean="0">
                <a:solidFill>
                  <a:schemeClr val="bg1"/>
                </a:solidFill>
              </a:rPr>
              <a:t>ав</a:t>
            </a:r>
            <a:r>
              <a:rPr lang="be-BY" sz="8000" dirty="0" smtClean="0">
                <a:solidFill>
                  <a:schemeClr val="bg1"/>
                </a:solidFill>
              </a:rPr>
              <a:t>ы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6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err="1" smtClean="0">
                <a:solidFill>
                  <a:schemeClr val="bg1"/>
                </a:solidFill>
              </a:rPr>
              <a:t>Выхавацель</a:t>
            </a:r>
            <a:r>
              <a:rPr lang="ru-RU" sz="6600" b="1" i="1" dirty="0" smtClean="0">
                <a:solidFill>
                  <a:schemeClr val="bg1"/>
                </a:solidFill>
              </a:rPr>
              <a:t> </a:t>
            </a:r>
            <a:r>
              <a:rPr lang="ru-RU" sz="6600" b="1" i="1" dirty="0" err="1" smtClean="0">
                <a:solidFill>
                  <a:schemeClr val="bg1"/>
                </a:solidFill>
              </a:rPr>
              <a:t>ці</a:t>
            </a:r>
            <a:r>
              <a:rPr lang="ru-RU" sz="6600" b="1" i="1" dirty="0" smtClean="0">
                <a:solidFill>
                  <a:schemeClr val="bg1"/>
                </a:solidFill>
              </a:rPr>
              <a:t> </a:t>
            </a:r>
            <a:r>
              <a:rPr lang="ru-RU" sz="6600" b="1" i="1" dirty="0" err="1" smtClean="0">
                <a:solidFill>
                  <a:schemeClr val="bg1"/>
                </a:solidFill>
              </a:rPr>
              <a:t>выхавальнік</a:t>
            </a:r>
            <a:r>
              <a:rPr lang="ru-RU" sz="6600" b="1" i="1" dirty="0" smtClean="0">
                <a:solidFill>
                  <a:schemeClr val="bg1"/>
                </a:solidFill>
              </a:rPr>
              <a:t>?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077072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400" b="1" dirty="0" smtClean="0">
                <a:solidFill>
                  <a:schemeClr val="bg1"/>
                </a:solidFill>
              </a:rPr>
              <a:t>Словаўтваральныя нормы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9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64704"/>
            <a:ext cx="658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Гангрэн</a:t>
            </a:r>
            <a:r>
              <a:rPr lang="be-BY" sz="6600" b="1" i="1" u="sng" dirty="0" smtClean="0">
                <a:solidFill>
                  <a:schemeClr val="bg1"/>
                </a:solidFill>
              </a:rPr>
              <a:t>озн</a:t>
            </a:r>
            <a:r>
              <a:rPr lang="be-BY" sz="6600" b="1" i="1" dirty="0" smtClean="0">
                <a:solidFill>
                  <a:schemeClr val="bg1"/>
                </a:solidFill>
              </a:rPr>
              <a:t>ы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31057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гангрэн</a:t>
            </a:r>
            <a:r>
              <a:rPr lang="be-BY" sz="8000" u="sng" dirty="0" smtClean="0">
                <a:solidFill>
                  <a:schemeClr val="bg1"/>
                </a:solidFill>
              </a:rPr>
              <a:t>ав</a:t>
            </a:r>
            <a:r>
              <a:rPr lang="be-BY" sz="8000" dirty="0" smtClean="0">
                <a:solidFill>
                  <a:schemeClr val="bg1"/>
                </a:solidFill>
              </a:rPr>
              <a:t>ы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9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64704"/>
            <a:ext cx="658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Вян</a:t>
            </a:r>
            <a:r>
              <a:rPr lang="be-BY" sz="6600" b="1" i="1" u="sng" dirty="0" smtClean="0">
                <a:solidFill>
                  <a:schemeClr val="bg1"/>
                </a:solidFill>
              </a:rPr>
              <a:t>озн</a:t>
            </a:r>
            <a:r>
              <a:rPr lang="be-BY" sz="6600" b="1" i="1" dirty="0" smtClean="0">
                <a:solidFill>
                  <a:schemeClr val="bg1"/>
                </a:solidFill>
              </a:rPr>
              <a:t>ы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31057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вен</a:t>
            </a:r>
            <a:r>
              <a:rPr lang="be-BY" sz="8000" u="sng" dirty="0" smtClean="0">
                <a:solidFill>
                  <a:schemeClr val="bg1"/>
                </a:solidFill>
              </a:rPr>
              <a:t>ав</a:t>
            </a:r>
            <a:r>
              <a:rPr lang="be-BY" sz="8000" dirty="0" smtClean="0">
                <a:solidFill>
                  <a:schemeClr val="bg1"/>
                </a:solidFill>
              </a:rPr>
              <a:t>ы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8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10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64704"/>
            <a:ext cx="658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Купе</a:t>
            </a:r>
            <a:r>
              <a:rPr lang="be-BY" sz="6600" b="1" i="1" u="sng" dirty="0" smtClean="0">
                <a:solidFill>
                  <a:schemeClr val="bg1"/>
                </a:solidFill>
              </a:rPr>
              <a:t>часк</a:t>
            </a:r>
            <a:r>
              <a:rPr lang="be-BY" sz="6600" b="1" i="1" dirty="0" smtClean="0">
                <a:solidFill>
                  <a:schemeClr val="bg1"/>
                </a:solidFill>
              </a:rPr>
              <a:t>і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31057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купе</a:t>
            </a:r>
            <a:r>
              <a:rPr lang="be-BY" sz="8000" u="sng" dirty="0" smtClean="0">
                <a:solidFill>
                  <a:schemeClr val="bg1"/>
                </a:solidFill>
              </a:rPr>
              <a:t>цк</a:t>
            </a:r>
            <a:r>
              <a:rPr lang="be-BY" sz="8000" dirty="0" smtClean="0">
                <a:solidFill>
                  <a:schemeClr val="bg1"/>
                </a:solidFill>
              </a:rPr>
              <a:t>і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10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64704"/>
            <a:ext cx="658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Грэч</a:t>
            </a:r>
            <a:r>
              <a:rPr lang="be-BY" sz="6600" b="1" i="1" u="sng" dirty="0" smtClean="0">
                <a:solidFill>
                  <a:schemeClr val="bg1"/>
                </a:solidFill>
              </a:rPr>
              <a:t>аск</a:t>
            </a:r>
            <a:r>
              <a:rPr lang="be-BY" sz="6600" b="1" i="1" dirty="0" smtClean="0">
                <a:solidFill>
                  <a:schemeClr val="bg1"/>
                </a:solidFill>
              </a:rPr>
              <a:t>і</a:t>
            </a:r>
            <a:endParaRPr lang="ru-RU" sz="4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31057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грэ</a:t>
            </a:r>
            <a:r>
              <a:rPr lang="be-BY" sz="8000" u="sng" dirty="0" smtClean="0">
                <a:solidFill>
                  <a:schemeClr val="bg1"/>
                </a:solidFill>
              </a:rPr>
              <a:t>цк</a:t>
            </a:r>
            <a:r>
              <a:rPr lang="be-BY" sz="8000" dirty="0" smtClean="0">
                <a:solidFill>
                  <a:schemeClr val="bg1"/>
                </a:solidFill>
              </a:rPr>
              <a:t>і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11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64704"/>
            <a:ext cx="6586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Веру</a:t>
            </a:r>
            <a:r>
              <a:rPr lang="be-BY" sz="6600" b="1" i="1" u="sng" dirty="0" smtClean="0">
                <a:solidFill>
                  <a:schemeClr val="bg1"/>
                </a:solidFill>
              </a:rPr>
              <a:t>юч</a:t>
            </a:r>
            <a:r>
              <a:rPr lang="be-BY" sz="6600" b="1" i="1" dirty="0" smtClean="0">
                <a:solidFill>
                  <a:schemeClr val="bg1"/>
                </a:solidFill>
              </a:rPr>
              <a:t>ы </a:t>
            </a:r>
          </a:p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(=чалавек)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31057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вер</a:t>
            </a:r>
            <a:r>
              <a:rPr lang="be-BY" sz="8000" u="sng" dirty="0" smtClean="0">
                <a:solidFill>
                  <a:schemeClr val="bg1"/>
                </a:solidFill>
              </a:rPr>
              <a:t>ні</a:t>
            </a:r>
            <a:r>
              <a:rPr lang="be-BY" sz="8000" dirty="0" smtClean="0">
                <a:solidFill>
                  <a:schemeClr val="bg1"/>
                </a:solidFill>
              </a:rPr>
              <a:t>к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11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64704"/>
            <a:ext cx="6586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Служ</a:t>
            </a:r>
            <a:r>
              <a:rPr lang="be-BY" sz="6600" b="1" i="1" u="sng" dirty="0" smtClean="0">
                <a:solidFill>
                  <a:schemeClr val="bg1"/>
                </a:solidFill>
              </a:rPr>
              <a:t>ач</a:t>
            </a:r>
            <a:r>
              <a:rPr lang="be-BY" sz="6600" b="1" i="1" dirty="0" smtClean="0">
                <a:solidFill>
                  <a:schemeClr val="bg1"/>
                </a:solidFill>
              </a:rPr>
              <a:t>ы </a:t>
            </a:r>
          </a:p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(=чалавек)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31057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служб</a:t>
            </a:r>
            <a:r>
              <a:rPr lang="be-BY" sz="8000" u="sng" dirty="0" smtClean="0">
                <a:solidFill>
                  <a:schemeClr val="bg1"/>
                </a:solidFill>
              </a:rPr>
              <a:t>овец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11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64704"/>
            <a:ext cx="6586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Ваеннаслуж</a:t>
            </a:r>
            <a:r>
              <a:rPr lang="be-BY" sz="6600" b="1" i="1" u="sng" dirty="0" smtClean="0">
                <a:solidFill>
                  <a:schemeClr val="bg1"/>
                </a:solidFill>
              </a:rPr>
              <a:t>ач</a:t>
            </a:r>
            <a:r>
              <a:rPr lang="be-BY" sz="6600" b="1" i="1" dirty="0" smtClean="0">
                <a:solidFill>
                  <a:schemeClr val="bg1"/>
                </a:solidFill>
              </a:rPr>
              <a:t>ы </a:t>
            </a:r>
          </a:p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(=чалавек)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31057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вайск</a:t>
            </a:r>
            <a:r>
              <a:rPr lang="be-BY" sz="8000" u="sng" dirty="0" smtClean="0">
                <a:solidFill>
                  <a:schemeClr val="bg1"/>
                </a:solidFill>
              </a:rPr>
              <a:t>овец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11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64704"/>
            <a:ext cx="6586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Спачува</a:t>
            </a:r>
            <a:r>
              <a:rPr lang="be-BY" sz="6600" b="1" i="1" u="sng" dirty="0" smtClean="0">
                <a:solidFill>
                  <a:schemeClr val="bg1"/>
                </a:solidFill>
              </a:rPr>
              <a:t>юч</a:t>
            </a:r>
            <a:r>
              <a:rPr lang="be-BY" sz="6600" b="1" i="1" dirty="0" smtClean="0">
                <a:solidFill>
                  <a:schemeClr val="bg1"/>
                </a:solidFill>
              </a:rPr>
              <a:t>ы </a:t>
            </a:r>
          </a:p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(=чалавек)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645024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спачува</a:t>
            </a:r>
            <a:r>
              <a:rPr lang="be-BY" sz="8000" u="sng" dirty="0" smtClean="0">
                <a:solidFill>
                  <a:schemeClr val="bg1"/>
                </a:solidFill>
              </a:rPr>
              <a:t>льнік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293096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8000" dirty="0" smtClean="0">
                <a:solidFill>
                  <a:schemeClr val="bg1"/>
                </a:solidFill>
              </a:rPr>
              <a:t>ХУТКАМО</a:t>
            </a:r>
            <a:r>
              <a:rPr lang="be-BY" sz="8000" dirty="0" smtClean="0">
                <a:solidFill>
                  <a:schemeClr val="bg1"/>
                </a:solidFill>
              </a:rPr>
              <a:t>ЎКІ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vi\Desktop\movananova-lahaty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3067"/>
            <a:ext cx="2873285" cy="32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389440" cy="5505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6000" b="1" dirty="0">
                <a:solidFill>
                  <a:schemeClr val="bg1"/>
                </a:solidFill>
              </a:rPr>
              <a:t>На </a:t>
            </a:r>
            <a:r>
              <a:rPr lang="ru-RU" sz="6000" b="1" dirty="0" err="1">
                <a:solidFill>
                  <a:schemeClr val="bg1"/>
                </a:solidFill>
              </a:rPr>
              <a:t>двары</a:t>
            </a:r>
            <a:r>
              <a:rPr lang="ru-RU" sz="6000" b="1" dirty="0">
                <a:solidFill>
                  <a:schemeClr val="bg1"/>
                </a:solidFill>
              </a:rPr>
              <a:t> стары баран </a:t>
            </a:r>
            <a:r>
              <a:rPr lang="ru-RU" sz="6000" b="1" dirty="0" err="1">
                <a:solidFill>
                  <a:schemeClr val="bg1"/>
                </a:solidFill>
              </a:rPr>
              <a:t>грукаў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6000" b="1" dirty="0" err="1">
                <a:solidFill>
                  <a:schemeClr val="bg1"/>
                </a:solidFill>
              </a:rPr>
              <a:t>зранку</a:t>
            </a:r>
            <a:r>
              <a:rPr lang="ru-RU" sz="6000" b="1" dirty="0">
                <a:solidFill>
                  <a:schemeClr val="bg1"/>
                </a:solidFill>
              </a:rPr>
              <a:t> ў барабан, </a:t>
            </a:r>
            <a:r>
              <a:rPr lang="ru-RU" sz="6000" b="1" dirty="0" err="1">
                <a:solidFill>
                  <a:schemeClr val="bg1"/>
                </a:solidFill>
              </a:rPr>
              <a:t>што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6000" b="1" dirty="0" err="1">
                <a:solidFill>
                  <a:schemeClr val="bg1"/>
                </a:solidFill>
              </a:rPr>
              <a:t>Рабая</a:t>
            </a:r>
            <a:r>
              <a:rPr lang="ru-RU" sz="6000" b="1" dirty="0">
                <a:solidFill>
                  <a:schemeClr val="bg1"/>
                </a:solidFill>
              </a:rPr>
              <a:t> курка </a:t>
            </a:r>
            <a:r>
              <a:rPr lang="ru-RU" sz="6000" b="1" dirty="0" err="1">
                <a:solidFill>
                  <a:schemeClr val="bg1"/>
                </a:solidFill>
              </a:rPr>
              <a:t>клюе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</a:rPr>
              <a:t>крупкі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87565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err="1">
                <a:solidFill>
                  <a:schemeClr val="bg1"/>
                </a:solidFill>
              </a:rPr>
              <a:t>Словаўтваральныя</a:t>
            </a:r>
            <a:r>
              <a:rPr lang="ru-RU" sz="4400" b="1" i="1" u="sng" dirty="0">
                <a:solidFill>
                  <a:schemeClr val="bg1"/>
                </a:solidFill>
              </a:rPr>
              <a:t> нормы</a:t>
            </a:r>
            <a:r>
              <a:rPr lang="ru-RU" sz="4400" dirty="0">
                <a:solidFill>
                  <a:schemeClr val="bg1"/>
                </a:solidFill>
              </a:rPr>
              <a:t> 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err="1" smtClean="0">
                <a:solidFill>
                  <a:schemeClr val="bg1"/>
                </a:solidFill>
              </a:rPr>
              <a:t>ахоўваюць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найбольш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трывалыя</a:t>
            </a:r>
            <a:r>
              <a:rPr lang="ru-RU" sz="4400" dirty="0">
                <a:solidFill>
                  <a:schemeClr val="bg1"/>
                </a:solidFill>
              </a:rPr>
              <a:t>, </a:t>
            </a:r>
            <a:r>
              <a:rPr lang="ru-RU" sz="4400" dirty="0" err="1">
                <a:solidFill>
                  <a:schemeClr val="bg1"/>
                </a:solidFill>
              </a:rPr>
              <a:t>традыцыйныя</a:t>
            </a:r>
            <a:r>
              <a:rPr lang="ru-RU" sz="4400" dirty="0">
                <a:solidFill>
                  <a:schemeClr val="bg1"/>
                </a:solidFill>
              </a:rPr>
              <a:t> ў </a:t>
            </a:r>
            <a:r>
              <a:rPr lang="ru-RU" sz="4400" dirty="0" err="1">
                <a:solidFill>
                  <a:schemeClr val="bg1"/>
                </a:solidFill>
              </a:rPr>
              <a:t>беларускай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літаратурнай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мове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словаўтваральныя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тыпы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389440" cy="57938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10000" b="1" dirty="0">
                <a:solidFill>
                  <a:schemeClr val="bg1"/>
                </a:solidFill>
              </a:rPr>
              <a:t>Боб </a:t>
            </a:r>
            <a:r>
              <a:rPr lang="ru-RU" sz="10000" b="1" dirty="0" err="1">
                <a:solidFill>
                  <a:schemeClr val="bg1"/>
                </a:solidFill>
              </a:rPr>
              <a:t>ды</a:t>
            </a:r>
            <a:r>
              <a:rPr lang="ru-RU" sz="10000" b="1" dirty="0">
                <a:solidFill>
                  <a:schemeClr val="bg1"/>
                </a:solidFill>
              </a:rPr>
              <a:t> боб — два бабы, а </a:t>
            </a:r>
            <a:r>
              <a:rPr lang="ru-RU" sz="10000" b="1" dirty="0" err="1">
                <a:solidFill>
                  <a:schemeClr val="bg1"/>
                </a:solidFill>
              </a:rPr>
              <a:t>яшчэ</a:t>
            </a:r>
            <a:r>
              <a:rPr lang="ru-RU" sz="10000" b="1" dirty="0">
                <a:solidFill>
                  <a:schemeClr val="bg1"/>
                </a:solidFill>
              </a:rPr>
              <a:t> боб — </a:t>
            </a:r>
            <a:r>
              <a:rPr lang="ru-RU" sz="10000" b="1" dirty="0" err="1">
                <a:solidFill>
                  <a:schemeClr val="bg1"/>
                </a:solidFill>
              </a:rPr>
              <a:t>тры</a:t>
            </a:r>
            <a:r>
              <a:rPr lang="ru-RU" sz="10000" b="1" dirty="0">
                <a:solidFill>
                  <a:schemeClr val="bg1"/>
                </a:solidFill>
              </a:rPr>
              <a:t> бабы.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576" y="764704"/>
            <a:ext cx="7992888" cy="5649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9000" b="1" dirty="0" smtClean="0">
                <a:solidFill>
                  <a:schemeClr val="bg1"/>
                </a:solidFill>
              </a:rPr>
              <a:t>Белы </a:t>
            </a:r>
            <a:r>
              <a:rPr lang="ru-RU" sz="9000" b="1" dirty="0" err="1" smtClean="0">
                <a:solidFill>
                  <a:schemeClr val="bg1"/>
                </a:solidFill>
              </a:rPr>
              <a:t>бусел</a:t>
            </a:r>
            <a:r>
              <a:rPr lang="ru-RU" sz="9000" b="1" dirty="0" smtClean="0">
                <a:solidFill>
                  <a:schemeClr val="bg1"/>
                </a:solidFill>
              </a:rPr>
              <a:t> </a:t>
            </a:r>
            <a:r>
              <a:rPr lang="ru-RU" sz="9000" b="1" dirty="0" err="1" smtClean="0">
                <a:solidFill>
                  <a:schemeClr val="bg1"/>
                </a:solidFill>
              </a:rPr>
              <a:t>баіў</a:t>
            </a:r>
            <a:r>
              <a:rPr lang="ru-RU" sz="9000" b="1" dirty="0" smtClean="0">
                <a:solidFill>
                  <a:schemeClr val="bg1"/>
                </a:solidFill>
              </a:rPr>
              <a:t> байку </a:t>
            </a:r>
            <a:r>
              <a:rPr lang="ru-RU" sz="9000" b="1" dirty="0" err="1" smtClean="0">
                <a:solidFill>
                  <a:schemeClr val="bg1"/>
                </a:solidFill>
              </a:rPr>
              <a:t>беламу</a:t>
            </a:r>
            <a:r>
              <a:rPr lang="ru-RU" sz="9000" b="1" dirty="0" smtClean="0">
                <a:solidFill>
                  <a:schemeClr val="bg1"/>
                </a:solidFill>
              </a:rPr>
              <a:t> зайку.</a:t>
            </a:r>
            <a:endParaRPr lang="ru-RU" sz="9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79208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b="1" dirty="0" err="1">
                <a:solidFill>
                  <a:schemeClr val="bg1"/>
                </a:solidFill>
              </a:rPr>
              <a:t>Шэсць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мышанят</a:t>
            </a:r>
            <a:r>
              <a:rPr lang="ru-RU" sz="7000" b="1" dirty="0">
                <a:solidFill>
                  <a:schemeClr val="bg1"/>
                </a:solidFill>
              </a:rPr>
              <a:t> у </a:t>
            </a:r>
            <a:r>
              <a:rPr lang="ru-RU" sz="7000" b="1" dirty="0" err="1">
                <a:solidFill>
                  <a:schemeClr val="bg1"/>
                </a:solidFill>
              </a:rPr>
              <a:t>шалашы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шамацяць</a:t>
            </a:r>
            <a:r>
              <a:rPr lang="ru-RU" sz="7000" b="1" dirty="0">
                <a:solidFill>
                  <a:schemeClr val="bg1"/>
                </a:solidFill>
              </a:rPr>
              <a:t>: "Мама Мышка </a:t>
            </a:r>
            <a:r>
              <a:rPr lang="ru-RU" sz="7000" b="1" dirty="0" err="1">
                <a:solidFill>
                  <a:schemeClr val="bg1"/>
                </a:solidFill>
              </a:rPr>
              <a:t>сушыла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шышкі</a:t>
            </a:r>
            <a:r>
              <a:rPr lang="ru-RU" sz="7000" b="1" dirty="0">
                <a:solidFill>
                  <a:schemeClr val="bg1"/>
                </a:solidFill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19356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389440" cy="5361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7000" b="1" dirty="0">
                <a:solidFill>
                  <a:schemeClr val="bg1"/>
                </a:solidFill>
              </a:rPr>
              <a:t>Каток </a:t>
            </a:r>
            <a:r>
              <a:rPr lang="ru-RU" sz="7000" b="1" dirty="0" err="1">
                <a:solidFill>
                  <a:schemeClr val="bg1"/>
                </a:solidFill>
              </a:rPr>
              <a:t>нітак</a:t>
            </a:r>
            <a:r>
              <a:rPr lang="ru-RU" sz="7000" b="1" dirty="0">
                <a:solidFill>
                  <a:schemeClr val="bg1"/>
                </a:solidFill>
              </a:rPr>
              <a:t> клубок </a:t>
            </a:r>
            <a:r>
              <a:rPr lang="ru-RU" sz="7000" b="1" dirty="0" err="1">
                <a:solidFill>
                  <a:schemeClr val="bg1"/>
                </a:solidFill>
              </a:rPr>
              <a:t>Закаціў</a:t>
            </a:r>
            <a:r>
              <a:rPr lang="ru-RU" sz="7000" b="1" dirty="0">
                <a:solidFill>
                  <a:schemeClr val="bg1"/>
                </a:solidFill>
              </a:rPr>
              <a:t> у куток. </a:t>
            </a:r>
            <a:r>
              <a:rPr lang="ru-RU" sz="7000" b="1" dirty="0" err="1">
                <a:solidFill>
                  <a:schemeClr val="bg1"/>
                </a:solidFill>
              </a:rPr>
              <a:t>Смешкі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кошцы</a:t>
            </a:r>
            <a:r>
              <a:rPr lang="ru-RU" sz="7000" b="1" dirty="0">
                <a:solidFill>
                  <a:schemeClr val="bg1"/>
                </a:solidFill>
              </a:rPr>
              <a:t>, </a:t>
            </a:r>
            <a:r>
              <a:rPr lang="ru-RU" sz="7000" b="1" dirty="0" err="1">
                <a:solidFill>
                  <a:schemeClr val="bg1"/>
                </a:solidFill>
              </a:rPr>
              <a:t>слёзкі</a:t>
            </a:r>
            <a:r>
              <a:rPr lang="ru-RU" sz="7000" b="1" dirty="0">
                <a:solidFill>
                  <a:schemeClr val="bg1"/>
                </a:solidFill>
              </a:rPr>
              <a:t> мышцы.</a:t>
            </a:r>
          </a:p>
        </p:txBody>
      </p:sp>
    </p:spTree>
    <p:extLst>
      <p:ext uri="{BB962C8B-B14F-4D97-AF65-F5344CB8AC3E}">
        <p14:creationId xmlns:p14="http://schemas.microsoft.com/office/powerpoint/2010/main" val="22294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101408" cy="5433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8000" b="1" dirty="0" err="1">
                <a:solidFill>
                  <a:schemeClr val="bg1"/>
                </a:solidFill>
              </a:rPr>
              <a:t>Жвавы</a:t>
            </a:r>
            <a:r>
              <a:rPr lang="ru-RU" sz="8000" b="1" dirty="0">
                <a:solidFill>
                  <a:schemeClr val="bg1"/>
                </a:solidFill>
              </a:rPr>
              <a:t> </a:t>
            </a:r>
            <a:r>
              <a:rPr lang="ru-RU" sz="8000" b="1" dirty="0" err="1">
                <a:solidFill>
                  <a:schemeClr val="bg1"/>
                </a:solidFill>
              </a:rPr>
              <a:t>вожык</a:t>
            </a:r>
            <a:r>
              <a:rPr lang="ru-RU" sz="8000" b="1" dirty="0">
                <a:solidFill>
                  <a:schemeClr val="bg1"/>
                </a:solidFill>
              </a:rPr>
              <a:t> </a:t>
            </a:r>
            <a:r>
              <a:rPr lang="ru-RU" sz="8000" b="1" dirty="0" err="1">
                <a:solidFill>
                  <a:schemeClr val="bg1"/>
                </a:solidFill>
              </a:rPr>
              <a:t>жыва</a:t>
            </a:r>
            <a:r>
              <a:rPr lang="ru-RU" sz="8000" b="1" dirty="0">
                <a:solidFill>
                  <a:schemeClr val="bg1"/>
                </a:solidFill>
              </a:rPr>
              <a:t> жуку </a:t>
            </a:r>
            <a:r>
              <a:rPr lang="ru-RU" sz="8000" b="1" dirty="0" err="1" smtClean="0">
                <a:solidFill>
                  <a:schemeClr val="bg1"/>
                </a:solidFill>
              </a:rPr>
              <a:t>пашыў</a:t>
            </a:r>
            <a:r>
              <a:rPr lang="ru-RU" sz="8000" b="1" dirty="0" smtClean="0">
                <a:solidFill>
                  <a:schemeClr val="bg1"/>
                </a:solidFill>
              </a:rPr>
              <a:t> </a:t>
            </a:r>
            <a:r>
              <a:rPr lang="ru-RU" sz="8000" b="1" dirty="0" err="1">
                <a:solidFill>
                  <a:schemeClr val="bg1"/>
                </a:solidFill>
              </a:rPr>
              <a:t>кажух</a:t>
            </a:r>
            <a:r>
              <a:rPr lang="ru-RU" sz="8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5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7316788" cy="5505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6000" b="1" dirty="0">
                <a:solidFill>
                  <a:schemeClr val="bg1"/>
                </a:solidFill>
              </a:rPr>
              <a:t>Паша </a:t>
            </a:r>
            <a:r>
              <a:rPr lang="ru-RU" sz="6000" b="1" dirty="0" err="1">
                <a:solidFill>
                  <a:schemeClr val="bg1"/>
                </a:solidFill>
              </a:rPr>
              <a:t>Машы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6000" b="1" dirty="0" err="1">
                <a:solidFill>
                  <a:schemeClr val="bg1"/>
                </a:solidFill>
              </a:rPr>
              <a:t>пашыла</a:t>
            </a:r>
            <a:r>
              <a:rPr lang="ru-RU" sz="6000" b="1" dirty="0">
                <a:solidFill>
                  <a:schemeClr val="bg1"/>
                </a:solidFill>
              </a:rPr>
              <a:t> папаху, Маша </a:t>
            </a:r>
            <a:r>
              <a:rPr lang="ru-RU" sz="6000" b="1" dirty="0" err="1">
                <a:solidFill>
                  <a:schemeClr val="bg1"/>
                </a:solidFill>
              </a:rPr>
              <a:t>шыла</a:t>
            </a:r>
            <a:r>
              <a:rPr lang="ru-RU" sz="6000" b="1" dirty="0">
                <a:solidFill>
                  <a:schemeClr val="bg1"/>
                </a:solidFill>
              </a:rPr>
              <a:t> шапку Сашу. Шапку </a:t>
            </a:r>
            <a:r>
              <a:rPr lang="ru-RU" sz="6000" b="1" dirty="0" err="1">
                <a:solidFill>
                  <a:schemeClr val="bg1"/>
                </a:solidFill>
              </a:rPr>
              <a:t>Сашы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6000" b="1" dirty="0" err="1">
                <a:solidFill>
                  <a:schemeClr val="bg1"/>
                </a:solidFill>
              </a:rPr>
              <a:t>шыла</a:t>
            </a:r>
            <a:r>
              <a:rPr lang="ru-RU" sz="6000" b="1" dirty="0">
                <a:solidFill>
                  <a:schemeClr val="bg1"/>
                </a:solidFill>
              </a:rPr>
              <a:t> Даша.</a:t>
            </a:r>
          </a:p>
        </p:txBody>
      </p:sp>
    </p:spTree>
    <p:extLst>
      <p:ext uri="{BB962C8B-B14F-4D97-AF65-F5344CB8AC3E}">
        <p14:creationId xmlns:p14="http://schemas.microsoft.com/office/powerpoint/2010/main" val="23251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317432" cy="5505792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7000" b="1" dirty="0">
                <a:solidFill>
                  <a:schemeClr val="bg1"/>
                </a:solidFill>
              </a:rPr>
              <a:t>Саша </a:t>
            </a:r>
            <a:r>
              <a:rPr lang="ru-RU" sz="7000" b="1" dirty="0" err="1">
                <a:solidFill>
                  <a:schemeClr val="bg1"/>
                </a:solidFill>
              </a:rPr>
              <a:t>шпарыла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шашой</a:t>
            </a:r>
            <a:r>
              <a:rPr lang="ru-RU" sz="7000" b="1" dirty="0">
                <a:solidFill>
                  <a:schemeClr val="bg1"/>
                </a:solidFill>
              </a:rPr>
              <a:t>, </a:t>
            </a:r>
            <a:r>
              <a:rPr lang="ru-RU" sz="7000" b="1" dirty="0" err="1">
                <a:solidFill>
                  <a:schemeClr val="bg1"/>
                </a:solidFill>
              </a:rPr>
              <a:t>смактала</a:t>
            </a:r>
            <a:r>
              <a:rPr lang="ru-RU" sz="7000" b="1" dirty="0">
                <a:solidFill>
                  <a:schemeClr val="bg1"/>
                </a:solidFill>
              </a:rPr>
              <a:t> сушку за </a:t>
            </a:r>
            <a:r>
              <a:rPr lang="ru-RU" sz="7000" b="1" dirty="0" err="1">
                <a:solidFill>
                  <a:schemeClr val="bg1"/>
                </a:solidFill>
              </a:rPr>
              <a:t>шчакой</a:t>
            </a:r>
            <a:r>
              <a:rPr lang="ru-RU" sz="7000" b="1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1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245424" cy="5361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7000" b="1" dirty="0" err="1">
                <a:solidFill>
                  <a:schemeClr val="bg1"/>
                </a:solidFill>
              </a:rPr>
              <a:t>Твая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маці</a:t>
            </a:r>
            <a:r>
              <a:rPr lang="ru-RU" sz="7000" b="1" dirty="0">
                <a:solidFill>
                  <a:schemeClr val="bg1"/>
                </a:solidFill>
              </a:rPr>
              <a:t> і мая </a:t>
            </a:r>
            <a:r>
              <a:rPr lang="ru-RU" sz="7000" b="1" dirty="0" err="1">
                <a:solidFill>
                  <a:schemeClr val="bg1"/>
                </a:solidFill>
              </a:rPr>
              <a:t>маці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пяклі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булкі</a:t>
            </a:r>
            <a:r>
              <a:rPr lang="ru-RU" sz="7000" b="1" dirty="0">
                <a:solidFill>
                  <a:schemeClr val="bg1"/>
                </a:solidFill>
              </a:rPr>
              <a:t> ў </a:t>
            </a:r>
            <a:r>
              <a:rPr lang="ru-RU" sz="7000" b="1" dirty="0" err="1">
                <a:solidFill>
                  <a:schemeClr val="bg1"/>
                </a:solidFill>
              </a:rPr>
              <a:t>адной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хаце</a:t>
            </a:r>
            <a:r>
              <a:rPr lang="ru-RU" sz="7000" b="1" dirty="0">
                <a:solidFill>
                  <a:schemeClr val="bg1"/>
                </a:solidFill>
              </a:rPr>
              <a:t>. </a:t>
            </a:r>
            <a:r>
              <a:rPr lang="ru-RU" sz="7000" b="1" dirty="0" err="1">
                <a:solidFill>
                  <a:schemeClr val="bg1"/>
                </a:solidFill>
              </a:rPr>
              <a:t>Пекар</a:t>
            </a:r>
            <a:r>
              <a:rPr lang="ru-RU" sz="7000" b="1" dirty="0">
                <a:solidFill>
                  <a:schemeClr val="bg1"/>
                </a:solidFill>
              </a:rPr>
              <a:t> Пётр пёк </a:t>
            </a:r>
            <a:r>
              <a:rPr lang="ru-RU" sz="7000" b="1" dirty="0" err="1">
                <a:solidFill>
                  <a:schemeClr val="bg1"/>
                </a:solidFill>
              </a:rPr>
              <a:t>пірог</a:t>
            </a:r>
            <a:r>
              <a:rPr lang="ru-RU" sz="7000" b="1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245424" cy="5289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5000" b="1" dirty="0" err="1">
                <a:solidFill>
                  <a:schemeClr val="bg1"/>
                </a:solidFill>
              </a:rPr>
              <a:t>Ехаў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Пракоп</a:t>
            </a:r>
            <a:r>
              <a:rPr lang="ru-RU" sz="5000" b="1" dirty="0">
                <a:solidFill>
                  <a:schemeClr val="bg1"/>
                </a:solidFill>
              </a:rPr>
              <a:t> з </a:t>
            </a:r>
            <a:r>
              <a:rPr lang="ru-RU" sz="5000" b="1" dirty="0" err="1">
                <a:solidFill>
                  <a:schemeClr val="bg1"/>
                </a:solidFill>
              </a:rPr>
              <a:t>Пракопіхаю</a:t>
            </a:r>
            <a:r>
              <a:rPr lang="ru-RU" sz="5000" b="1" dirty="0">
                <a:solidFill>
                  <a:schemeClr val="bg1"/>
                </a:solidFill>
              </a:rPr>
              <a:t> І малым </a:t>
            </a:r>
            <a:r>
              <a:rPr lang="ru-RU" sz="5000" b="1" dirty="0" err="1">
                <a:solidFill>
                  <a:schemeClr val="bg1"/>
                </a:solidFill>
              </a:rPr>
              <a:t>Пракапяняткам</a:t>
            </a:r>
            <a:r>
              <a:rPr lang="ru-RU" sz="5000" b="1" dirty="0">
                <a:solidFill>
                  <a:schemeClr val="bg1"/>
                </a:solidFill>
              </a:rPr>
              <a:t>. </a:t>
            </a:r>
            <a:r>
              <a:rPr lang="ru-RU" sz="5000" b="1" dirty="0" err="1">
                <a:solidFill>
                  <a:schemeClr val="bg1"/>
                </a:solidFill>
              </a:rPr>
              <a:t>З'еў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Пракапянятка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трыццаць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тры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пірагі</a:t>
            </a:r>
            <a:r>
              <a:rPr lang="ru-RU" sz="5000" b="1" dirty="0">
                <a:solidFill>
                  <a:schemeClr val="bg1"/>
                </a:solidFill>
              </a:rPr>
              <a:t> з </a:t>
            </a:r>
            <a:r>
              <a:rPr lang="ru-RU" sz="5000" b="1" dirty="0" err="1">
                <a:solidFill>
                  <a:schemeClr val="bg1"/>
                </a:solidFill>
              </a:rPr>
              <a:t>пірагом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ды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ўсе</a:t>
            </a:r>
            <a:r>
              <a:rPr lang="ru-RU" sz="5000" b="1" dirty="0">
                <a:solidFill>
                  <a:schemeClr val="bg1"/>
                </a:solidFill>
              </a:rPr>
              <a:t> з </a:t>
            </a:r>
            <a:r>
              <a:rPr lang="ru-RU" sz="5000" b="1" dirty="0" err="1">
                <a:solidFill>
                  <a:schemeClr val="bg1"/>
                </a:solidFill>
              </a:rPr>
              <a:t>тварагом</a:t>
            </a:r>
            <a:r>
              <a:rPr lang="ru-RU" sz="5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59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173416" cy="543378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5000" b="1" dirty="0">
                <a:solidFill>
                  <a:schemeClr val="bg1"/>
                </a:solidFill>
              </a:rPr>
              <a:t>У </a:t>
            </a:r>
            <a:r>
              <a:rPr lang="ru-RU" sz="5000" b="1" dirty="0" err="1">
                <a:solidFill>
                  <a:schemeClr val="bg1"/>
                </a:solidFill>
              </a:rPr>
              <a:t>арла</a:t>
            </a:r>
            <a:r>
              <a:rPr lang="ru-RU" sz="5000" b="1" dirty="0">
                <a:solidFill>
                  <a:schemeClr val="bg1"/>
                </a:solidFill>
              </a:rPr>
              <a:t> пароль “</a:t>
            </a:r>
            <a:r>
              <a:rPr lang="ru-RU" sz="5000" b="1" dirty="0" err="1">
                <a:solidFill>
                  <a:schemeClr val="bg1"/>
                </a:solidFill>
              </a:rPr>
              <a:t>арол</a:t>
            </a:r>
            <a:r>
              <a:rPr lang="ru-RU" sz="5000" b="1" dirty="0">
                <a:solidFill>
                  <a:schemeClr val="bg1"/>
                </a:solidFill>
              </a:rPr>
              <a:t>”, </a:t>
            </a:r>
            <a:r>
              <a:rPr lang="ru-RU" sz="5000" b="1" dirty="0" err="1">
                <a:solidFill>
                  <a:schemeClr val="bg1"/>
                </a:solidFill>
              </a:rPr>
              <a:t>арол</a:t>
            </a:r>
            <a:r>
              <a:rPr lang="ru-RU" sz="5000" b="1" dirty="0">
                <a:solidFill>
                  <a:schemeClr val="bg1"/>
                </a:solidFill>
              </a:rPr>
              <a:t> пароль </a:t>
            </a:r>
            <a:r>
              <a:rPr lang="ru-RU" sz="5000" b="1" dirty="0" err="1">
                <a:solidFill>
                  <a:schemeClr val="bg1"/>
                </a:solidFill>
              </a:rPr>
              <a:t>запароў</a:t>
            </a:r>
            <a:r>
              <a:rPr lang="ru-RU" sz="5000" b="1" dirty="0">
                <a:solidFill>
                  <a:schemeClr val="bg1"/>
                </a:solidFill>
              </a:rPr>
              <a:t>. </a:t>
            </a:r>
            <a:r>
              <a:rPr lang="ru-RU" sz="5000" b="1" dirty="0" err="1">
                <a:solidFill>
                  <a:schemeClr val="bg1"/>
                </a:solidFill>
              </a:rPr>
              <a:t>Рапартаваў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арол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пра</a:t>
            </a:r>
            <a:r>
              <a:rPr lang="ru-RU" sz="5000" b="1" dirty="0">
                <a:solidFill>
                  <a:schemeClr val="bg1"/>
                </a:solidFill>
              </a:rPr>
              <a:t> пароль, </a:t>
            </a:r>
            <a:r>
              <a:rPr lang="ru-RU" sz="5000" b="1" dirty="0" err="1">
                <a:solidFill>
                  <a:schemeClr val="bg1"/>
                </a:solidFill>
              </a:rPr>
              <a:t>Рапартаваў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ды</a:t>
            </a:r>
            <a:r>
              <a:rPr lang="ru-RU" sz="5000" b="1" dirty="0">
                <a:solidFill>
                  <a:schemeClr val="bg1"/>
                </a:solidFill>
              </a:rPr>
              <a:t> не </a:t>
            </a:r>
            <a:r>
              <a:rPr lang="ru-RU" sz="5000" b="1" dirty="0" err="1">
                <a:solidFill>
                  <a:schemeClr val="bg1"/>
                </a:solidFill>
              </a:rPr>
              <a:t>дарапартаваў</a:t>
            </a:r>
            <a:r>
              <a:rPr lang="ru-RU" sz="5000" b="1" dirty="0">
                <a:solidFill>
                  <a:schemeClr val="bg1"/>
                </a:solidFill>
              </a:rPr>
              <a:t>, </a:t>
            </a:r>
            <a:r>
              <a:rPr lang="ru-RU" sz="5000" b="1" dirty="0" err="1">
                <a:solidFill>
                  <a:schemeClr val="bg1"/>
                </a:solidFill>
              </a:rPr>
              <a:t>стаў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дарапартоўваць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ды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зарапартаваўся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5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1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76470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err="1" smtClean="0">
                <a:solidFill>
                  <a:schemeClr val="bg1"/>
                </a:solidFill>
              </a:rPr>
              <a:t>Любі</a:t>
            </a:r>
            <a:r>
              <a:rPr lang="ru-RU" sz="6600" b="1" i="1" u="sng" dirty="0" err="1" smtClean="0">
                <a:solidFill>
                  <a:schemeClr val="bg1"/>
                </a:solidFill>
              </a:rPr>
              <a:t>цель</a:t>
            </a:r>
            <a:endParaRPr lang="ru-RU" sz="66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1740" y="306896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Амат</a:t>
            </a:r>
            <a:r>
              <a:rPr lang="be-BY" sz="8000" u="sng" dirty="0" smtClean="0">
                <a:solidFill>
                  <a:schemeClr val="bg1"/>
                </a:solidFill>
              </a:rPr>
              <a:t>ар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389440" cy="56498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5000" b="1" dirty="0">
                <a:solidFill>
                  <a:schemeClr val="bg1"/>
                </a:solidFill>
              </a:rPr>
              <a:t>Рыбак </a:t>
            </a:r>
            <a:r>
              <a:rPr lang="ru-RU" sz="5000" b="1" dirty="0" err="1">
                <a:solidFill>
                  <a:schemeClr val="bg1"/>
                </a:solidFill>
              </a:rPr>
              <a:t>Рыгор</a:t>
            </a:r>
            <a:r>
              <a:rPr lang="ru-RU" sz="5000" b="1" dirty="0">
                <a:solidFill>
                  <a:schemeClr val="bg1"/>
                </a:solidFill>
              </a:rPr>
              <a:t> на </a:t>
            </a:r>
            <a:r>
              <a:rPr lang="ru-RU" sz="5000" b="1" dirty="0" err="1">
                <a:solidFill>
                  <a:schemeClr val="bg1"/>
                </a:solidFill>
              </a:rPr>
              <a:t>рацэ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рыбачыў</a:t>
            </a:r>
            <a:r>
              <a:rPr lang="ru-RU" sz="5000" b="1" dirty="0">
                <a:solidFill>
                  <a:schemeClr val="bg1"/>
                </a:solidFill>
              </a:rPr>
              <a:t>, рыбы не </a:t>
            </a:r>
            <a:r>
              <a:rPr lang="ru-RU" sz="5000" b="1" dirty="0" err="1">
                <a:solidFill>
                  <a:schemeClr val="bg1"/>
                </a:solidFill>
              </a:rPr>
              <a:t>бачыў</a:t>
            </a:r>
            <a:r>
              <a:rPr lang="ru-RU" sz="5000" b="1" dirty="0">
                <a:solidFill>
                  <a:schemeClr val="bg1"/>
                </a:solidFill>
              </a:rPr>
              <a:t>, а </a:t>
            </a:r>
            <a:r>
              <a:rPr lang="ru-RU" sz="5000" b="1" dirty="0" err="1">
                <a:solidFill>
                  <a:schemeClr val="bg1"/>
                </a:solidFill>
              </a:rPr>
              <a:t>бачыў</a:t>
            </a:r>
            <a:r>
              <a:rPr lang="ru-RU" sz="5000" b="1" dirty="0">
                <a:solidFill>
                  <a:schemeClr val="bg1"/>
                </a:solidFill>
              </a:rPr>
              <a:t>, як </a:t>
            </a:r>
            <a:r>
              <a:rPr lang="ru-RU" sz="5000" b="1" dirty="0" err="1">
                <a:solidFill>
                  <a:schemeClr val="bg1"/>
                </a:solidFill>
              </a:rPr>
              <a:t>Лавіў</a:t>
            </a:r>
            <a:r>
              <a:rPr lang="ru-RU" sz="5000" b="1" dirty="0">
                <a:solidFill>
                  <a:schemeClr val="bg1"/>
                </a:solidFill>
              </a:rPr>
              <a:t> рыбак судака, </a:t>
            </a:r>
            <a:r>
              <a:rPr lang="ru-RU" sz="5000" b="1" dirty="0" err="1">
                <a:solidFill>
                  <a:schemeClr val="bg1"/>
                </a:solidFill>
              </a:rPr>
              <a:t>судзіў</a:t>
            </a:r>
            <a:r>
              <a:rPr lang="ru-RU" sz="5000" b="1" dirty="0">
                <a:solidFill>
                  <a:schemeClr val="bg1"/>
                </a:solidFill>
              </a:rPr>
              <a:t> судак рыбака: </a:t>
            </a:r>
            <a:r>
              <a:rPr lang="ru-RU" sz="5000" b="1" dirty="0" err="1">
                <a:solidFill>
                  <a:schemeClr val="bg1"/>
                </a:solidFill>
              </a:rPr>
              <a:t>лоўка</a:t>
            </a:r>
            <a:r>
              <a:rPr lang="ru-RU" sz="5000" b="1" dirty="0">
                <a:solidFill>
                  <a:schemeClr val="bg1"/>
                </a:solidFill>
              </a:rPr>
              <a:t>, рыбак, </a:t>
            </a:r>
            <a:r>
              <a:rPr lang="ru-RU" sz="5000" b="1" dirty="0" err="1">
                <a:solidFill>
                  <a:schemeClr val="bg1"/>
                </a:solidFill>
              </a:rPr>
              <a:t>ловіш</a:t>
            </a:r>
            <a:r>
              <a:rPr lang="ru-RU" sz="5000" b="1" dirty="0">
                <a:solidFill>
                  <a:schemeClr val="bg1"/>
                </a:solidFill>
              </a:rPr>
              <a:t>, судаку </a:t>
            </a:r>
            <a:r>
              <a:rPr lang="ru-RU" sz="5000" b="1" dirty="0" err="1">
                <a:solidFill>
                  <a:schemeClr val="bg1"/>
                </a:solidFill>
              </a:rPr>
              <a:t>сорам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 smtClean="0">
                <a:solidFill>
                  <a:schemeClr val="bg1"/>
                </a:solidFill>
              </a:rPr>
              <a:t>робіш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173416" cy="5289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000" b="1" dirty="0">
                <a:solidFill>
                  <a:schemeClr val="bg1"/>
                </a:solidFill>
              </a:rPr>
              <a:t>Скача </a:t>
            </a:r>
            <a:r>
              <a:rPr lang="ru-RU" sz="5000" b="1" dirty="0" err="1">
                <a:solidFill>
                  <a:schemeClr val="bg1"/>
                </a:solidFill>
              </a:rPr>
              <a:t>чапля</a:t>
            </a:r>
            <a:r>
              <a:rPr lang="ru-RU" sz="5000" b="1" dirty="0">
                <a:solidFill>
                  <a:schemeClr val="bg1"/>
                </a:solidFill>
              </a:rPr>
              <a:t> па </a:t>
            </a:r>
            <a:r>
              <a:rPr lang="ru-RU" sz="5000" b="1" dirty="0" err="1">
                <a:solidFill>
                  <a:schemeClr val="bg1"/>
                </a:solidFill>
              </a:rPr>
              <a:t>балоце</a:t>
            </a:r>
            <a:r>
              <a:rPr lang="ru-RU" sz="5000" b="1" dirty="0">
                <a:solidFill>
                  <a:schemeClr val="bg1"/>
                </a:solidFill>
              </a:rPr>
              <a:t>, </a:t>
            </a:r>
            <a:r>
              <a:rPr lang="ru-RU" sz="5000" b="1" dirty="0" err="1">
                <a:solidFill>
                  <a:schemeClr val="bg1"/>
                </a:solidFill>
              </a:rPr>
              <a:t>чачотачка</a:t>
            </a:r>
            <a:r>
              <a:rPr lang="ru-RU" sz="5000" b="1" dirty="0">
                <a:solidFill>
                  <a:schemeClr val="bg1"/>
                </a:solidFill>
              </a:rPr>
              <a:t> ў </a:t>
            </a:r>
            <a:r>
              <a:rPr lang="ru-RU" sz="5000" b="1" dirty="0" err="1">
                <a:solidFill>
                  <a:schemeClr val="bg1"/>
                </a:solidFill>
              </a:rPr>
              <a:t>чароце</a:t>
            </a:r>
            <a:r>
              <a:rPr lang="ru-RU" sz="5000" b="1" dirty="0">
                <a:solidFill>
                  <a:schemeClr val="bg1"/>
                </a:solidFill>
              </a:rPr>
              <a:t>, а чубаты </a:t>
            </a:r>
            <a:r>
              <a:rPr lang="ru-RU" sz="5000" b="1" dirty="0" err="1">
                <a:solidFill>
                  <a:schemeClr val="bg1"/>
                </a:solidFill>
              </a:rPr>
              <a:t>чачот</a:t>
            </a:r>
            <a:r>
              <a:rPr lang="ru-RU" sz="5000" b="1" dirty="0">
                <a:solidFill>
                  <a:schemeClr val="bg1"/>
                </a:solidFill>
              </a:rPr>
              <a:t> топча, топча </a:t>
            </a:r>
            <a:r>
              <a:rPr lang="ru-RU" sz="5000" b="1" dirty="0" err="1">
                <a:solidFill>
                  <a:schemeClr val="bg1"/>
                </a:solidFill>
              </a:rPr>
              <a:t>агарод</a:t>
            </a:r>
            <a:r>
              <a:rPr lang="ru-RU" sz="5000" b="1" dirty="0">
                <a:solidFill>
                  <a:schemeClr val="bg1"/>
                </a:solidFill>
              </a:rPr>
              <a:t>. Я </a:t>
            </a:r>
            <a:r>
              <a:rPr lang="ru-RU" sz="5000" b="1" dirty="0" err="1">
                <a:solidFill>
                  <a:schemeClr val="bg1"/>
                </a:solidFill>
              </a:rPr>
              <a:t>чачота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падпільную</a:t>
            </a:r>
            <a:r>
              <a:rPr lang="ru-RU" sz="5000" b="1" dirty="0">
                <a:solidFill>
                  <a:schemeClr val="bg1"/>
                </a:solidFill>
              </a:rPr>
              <a:t>, </a:t>
            </a:r>
            <a:r>
              <a:rPr lang="ru-RU" sz="5000" b="1" dirty="0" err="1">
                <a:solidFill>
                  <a:schemeClr val="bg1"/>
                </a:solidFill>
              </a:rPr>
              <a:t>чапялою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пачастую</a:t>
            </a:r>
            <a:endParaRPr lang="ru-RU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317432" cy="5649808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7000" b="1" dirty="0" err="1">
                <a:solidFill>
                  <a:schemeClr val="bg1"/>
                </a:solidFill>
              </a:rPr>
              <a:t>Чалавеча</a:t>
            </a:r>
            <a:r>
              <a:rPr lang="ru-RU" sz="7000" b="1" dirty="0">
                <a:solidFill>
                  <a:schemeClr val="bg1"/>
                </a:solidFill>
              </a:rPr>
              <a:t>, </a:t>
            </a:r>
            <a:r>
              <a:rPr lang="ru-RU" sz="7000" b="1" dirty="0" err="1">
                <a:solidFill>
                  <a:schemeClr val="bg1"/>
                </a:solidFill>
              </a:rPr>
              <a:t>чалавеча</a:t>
            </a:r>
            <a:r>
              <a:rPr lang="ru-RU" sz="7000" b="1" dirty="0">
                <a:solidFill>
                  <a:schemeClr val="bg1"/>
                </a:solidFill>
              </a:rPr>
              <a:t>: </a:t>
            </a:r>
            <a:r>
              <a:rPr lang="ru-RU" sz="7000" b="1" dirty="0" err="1">
                <a:solidFill>
                  <a:schemeClr val="bg1"/>
                </a:solidFill>
              </a:rPr>
              <a:t>чаму</a:t>
            </a:r>
            <a:r>
              <a:rPr lang="ru-RU" sz="7000" b="1" dirty="0">
                <a:solidFill>
                  <a:schemeClr val="bg1"/>
                </a:solidFill>
              </a:rPr>
              <a:t> часам </a:t>
            </a:r>
            <a:r>
              <a:rPr lang="ru-RU" sz="7000" b="1" dirty="0" err="1">
                <a:solidFill>
                  <a:schemeClr val="bg1"/>
                </a:solidFill>
              </a:rPr>
              <a:t>плачаш</a:t>
            </a:r>
            <a:r>
              <a:rPr lang="ru-RU" sz="7000" b="1" dirty="0">
                <a:solidFill>
                  <a:schemeClr val="bg1"/>
                </a:solidFill>
              </a:rPr>
              <a:t>, а часам </a:t>
            </a:r>
            <a:r>
              <a:rPr lang="ru-RU" sz="7000" b="1" dirty="0" err="1">
                <a:solidFill>
                  <a:schemeClr val="bg1"/>
                </a:solidFill>
              </a:rPr>
              <a:t>скачаш</a:t>
            </a:r>
            <a:r>
              <a:rPr lang="ru-RU" sz="7000" b="1" dirty="0">
                <a:solidFill>
                  <a:schemeClr val="bg1"/>
                </a:solidFill>
              </a:rPr>
              <a:t>?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2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317432" cy="5649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6000" b="1" dirty="0" err="1">
                <a:solidFill>
                  <a:schemeClr val="bg1"/>
                </a:solidFill>
              </a:rPr>
              <a:t>Лаўрэн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6000" b="1" dirty="0" err="1">
                <a:solidFill>
                  <a:schemeClr val="bg1"/>
                </a:solidFill>
              </a:rPr>
              <a:t>лавіў</a:t>
            </a:r>
            <a:r>
              <a:rPr lang="ru-RU" sz="6000" b="1" dirty="0">
                <a:solidFill>
                  <a:schemeClr val="bg1"/>
                </a:solidFill>
              </a:rPr>
              <a:t> рыбу, Лара </a:t>
            </a:r>
            <a:r>
              <a:rPr lang="ru-RU" sz="6000" b="1" dirty="0" err="1">
                <a:solidFill>
                  <a:schemeClr val="bg1"/>
                </a:solidFill>
              </a:rPr>
              <a:t>варыла</a:t>
            </a:r>
            <a:r>
              <a:rPr lang="ru-RU" sz="6000" b="1" dirty="0">
                <a:solidFill>
                  <a:schemeClr val="bg1"/>
                </a:solidFill>
              </a:rPr>
              <a:t> рыбу з </a:t>
            </a:r>
            <a:r>
              <a:rPr lang="ru-RU" sz="6000" b="1" dirty="0" err="1">
                <a:solidFill>
                  <a:schemeClr val="bg1"/>
                </a:solidFill>
              </a:rPr>
              <a:t>лаўровым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6000" b="1" dirty="0" err="1">
                <a:solidFill>
                  <a:schemeClr val="bg1"/>
                </a:solidFill>
              </a:rPr>
              <a:t>лістом</a:t>
            </a:r>
            <a:r>
              <a:rPr lang="ru-RU" sz="6000" b="1" dirty="0">
                <a:solidFill>
                  <a:schemeClr val="bg1"/>
                </a:solidFill>
              </a:rPr>
              <a:t>. Руды </a:t>
            </a:r>
            <a:r>
              <a:rPr lang="ru-RU" sz="6000" b="1" dirty="0" err="1">
                <a:solidFill>
                  <a:schemeClr val="bg1"/>
                </a:solidFill>
              </a:rPr>
              <a:t>Рыгор</a:t>
            </a:r>
            <a:r>
              <a:rPr lang="ru-RU" sz="6000" b="1" dirty="0">
                <a:solidFill>
                  <a:schemeClr val="bg1"/>
                </a:solidFill>
              </a:rPr>
              <a:t> гроб </a:t>
            </a:r>
            <a:r>
              <a:rPr lang="ru-RU" sz="6000" b="1" dirty="0" err="1">
                <a:solidFill>
                  <a:schemeClr val="bg1"/>
                </a:solidFill>
              </a:rPr>
              <a:t>грыбы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6000" b="1" dirty="0" err="1">
                <a:solidFill>
                  <a:schemeClr val="bg1"/>
                </a:solidFill>
              </a:rPr>
              <a:t>граблямі</a:t>
            </a:r>
            <a:r>
              <a:rPr lang="ru-RU" sz="6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4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245424" cy="550579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7000" b="1" dirty="0" err="1">
                <a:solidFill>
                  <a:schemeClr val="bg1"/>
                </a:solidFill>
              </a:rPr>
              <a:t>Вадавоз</a:t>
            </a:r>
            <a:r>
              <a:rPr lang="ru-RU" sz="7000" b="1" dirty="0">
                <a:solidFill>
                  <a:schemeClr val="bg1"/>
                </a:solidFill>
              </a:rPr>
              <a:t> вёз </a:t>
            </a:r>
            <a:r>
              <a:rPr lang="ru-RU" sz="7000" b="1" dirty="0" err="1">
                <a:solidFill>
                  <a:schemeClr val="bg1"/>
                </a:solidFill>
              </a:rPr>
              <a:t>ваду</a:t>
            </a:r>
            <a:r>
              <a:rPr lang="ru-RU" sz="7000" b="1" dirty="0">
                <a:solidFill>
                  <a:schemeClr val="bg1"/>
                </a:solidFill>
              </a:rPr>
              <a:t> ад </a:t>
            </a:r>
            <a:r>
              <a:rPr lang="ru-RU" sz="7000" b="1" dirty="0" err="1">
                <a:solidFill>
                  <a:schemeClr val="bg1"/>
                </a:solidFill>
              </a:rPr>
              <a:t>вадаправода</a:t>
            </a:r>
            <a:r>
              <a:rPr lang="ru-RU" sz="7000" b="1" dirty="0">
                <a:solidFill>
                  <a:schemeClr val="bg1"/>
                </a:solidFill>
              </a:rPr>
              <a:t>. </a:t>
            </a:r>
            <a:r>
              <a:rPr lang="ru-RU" sz="7000" b="1" dirty="0" err="1">
                <a:solidFill>
                  <a:schemeClr val="bg1"/>
                </a:solidFill>
              </a:rPr>
              <a:t>Прытупіў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пілу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Піліп</a:t>
            </a:r>
            <a:r>
              <a:rPr lang="ru-RU" sz="7000" b="1" dirty="0">
                <a:solidFill>
                  <a:schemeClr val="bg1"/>
                </a:solidFill>
              </a:rPr>
              <a:t> —</a:t>
            </a:r>
            <a:r>
              <a:rPr lang="ru-RU" sz="7000" b="1" dirty="0" err="1">
                <a:solidFill>
                  <a:schemeClr val="bg1"/>
                </a:solidFill>
              </a:rPr>
              <a:t>пілаваў</a:t>
            </a:r>
            <a:r>
              <a:rPr lang="ru-RU" sz="7000" b="1" dirty="0">
                <a:solidFill>
                  <a:schemeClr val="bg1"/>
                </a:solidFill>
              </a:rPr>
              <a:t> палена з </a:t>
            </a:r>
            <a:r>
              <a:rPr lang="ru-RU" sz="7000" b="1" dirty="0" err="1">
                <a:solidFill>
                  <a:schemeClr val="bg1"/>
                </a:solidFill>
              </a:rPr>
              <a:t>ліп</a:t>
            </a:r>
            <a:r>
              <a:rPr lang="ru-RU" sz="7000" b="1" dirty="0">
                <a:solidFill>
                  <a:schemeClr val="bg1"/>
                </a:solidFill>
              </a:rPr>
              <a:t>. </a:t>
            </a:r>
            <a:r>
              <a:rPr lang="ru-RU" sz="7000" b="1" dirty="0" err="1">
                <a:solidFill>
                  <a:schemeClr val="bg1"/>
                </a:solidFill>
              </a:rPr>
              <a:t>Піліп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пілаваў</a:t>
            </a:r>
            <a:r>
              <a:rPr lang="ru-RU" sz="7000" b="1" dirty="0">
                <a:solidFill>
                  <a:schemeClr val="bg1"/>
                </a:solidFill>
              </a:rPr>
              <a:t>, </a:t>
            </a:r>
            <a:r>
              <a:rPr lang="ru-RU" sz="7000" b="1" dirty="0" err="1">
                <a:solidFill>
                  <a:schemeClr val="bg1"/>
                </a:solidFill>
              </a:rPr>
              <a:t>Патап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пакапаў</a:t>
            </a:r>
            <a:r>
              <a:rPr lang="ru-RU" sz="7000" b="1" dirty="0">
                <a:solidFill>
                  <a:schemeClr val="bg1"/>
                </a:solidFill>
              </a:rPr>
              <a:t> — бык </a:t>
            </a:r>
            <a:r>
              <a:rPr lang="ru-RU" sz="7000" b="1" dirty="0" err="1">
                <a:solidFill>
                  <a:schemeClr val="bg1"/>
                </a:solidFill>
              </a:rPr>
              <a:t>патаптаў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87624" y="836712"/>
            <a:ext cx="7272808" cy="53285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5000" b="1" dirty="0">
                <a:solidFill>
                  <a:schemeClr val="bg1"/>
                </a:solidFill>
              </a:rPr>
              <a:t>Мама з </a:t>
            </a:r>
            <a:r>
              <a:rPr lang="ru-RU" sz="5000" b="1" dirty="0" err="1">
                <a:solidFill>
                  <a:schemeClr val="bg1"/>
                </a:solidFill>
              </a:rPr>
              <a:t>Мілай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мылі</a:t>
            </a:r>
            <a:r>
              <a:rPr lang="ru-RU" sz="5000" b="1" dirty="0">
                <a:solidFill>
                  <a:schemeClr val="bg1"/>
                </a:solidFill>
              </a:rPr>
              <a:t> раму. Мама </a:t>
            </a:r>
            <a:r>
              <a:rPr lang="ru-RU" sz="5000" b="1" dirty="0" err="1">
                <a:solidFill>
                  <a:schemeClr val="bg1"/>
                </a:solidFill>
              </a:rPr>
              <a:t>Мілу</a:t>
            </a:r>
            <a:r>
              <a:rPr lang="ru-RU" sz="5000" b="1" dirty="0">
                <a:solidFill>
                  <a:schemeClr val="bg1"/>
                </a:solidFill>
              </a:rPr>
              <a:t> мыла мылам, </a:t>
            </a:r>
            <a:r>
              <a:rPr lang="ru-RU" sz="5000" b="1" dirty="0" err="1">
                <a:solidFill>
                  <a:schemeClr val="bg1"/>
                </a:solidFill>
              </a:rPr>
              <a:t>Міла</a:t>
            </a:r>
            <a:r>
              <a:rPr lang="ru-RU" sz="5000" b="1" dirty="0">
                <a:solidFill>
                  <a:schemeClr val="bg1"/>
                </a:solidFill>
              </a:rPr>
              <a:t> мыла не </a:t>
            </a:r>
            <a:r>
              <a:rPr lang="ru-RU" sz="5000" b="1" dirty="0" err="1">
                <a:solidFill>
                  <a:schemeClr val="bg1"/>
                </a:solidFill>
              </a:rPr>
              <a:t>любіла</a:t>
            </a:r>
            <a:r>
              <a:rPr lang="ru-RU" sz="5000" b="1" dirty="0">
                <a:solidFill>
                  <a:schemeClr val="bg1"/>
                </a:solidFill>
              </a:rPr>
              <a:t>, </a:t>
            </a:r>
            <a:r>
              <a:rPr lang="ru-RU" sz="5000" b="1" dirty="0" err="1">
                <a:solidFill>
                  <a:schemeClr val="bg1"/>
                </a:solidFill>
              </a:rPr>
              <a:t>Міла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smtClean="0">
                <a:solidFill>
                  <a:schemeClr val="bg1"/>
                </a:solidFill>
              </a:rPr>
              <a:t>мыла </a:t>
            </a:r>
            <a:r>
              <a:rPr lang="ru-RU" sz="5000" b="1" dirty="0" err="1">
                <a:solidFill>
                  <a:schemeClr val="bg1"/>
                </a:solidFill>
              </a:rPr>
              <a:t>ўтапіла</a:t>
            </a:r>
            <a:r>
              <a:rPr lang="ru-RU" sz="5000" b="1" dirty="0">
                <a:solidFill>
                  <a:schemeClr val="bg1"/>
                </a:solidFill>
              </a:rPr>
              <a:t>, мама мыла </a:t>
            </a:r>
            <a:r>
              <a:rPr lang="ru-RU" sz="5000" b="1" dirty="0" err="1">
                <a:solidFill>
                  <a:schemeClr val="bg1"/>
                </a:solidFill>
              </a:rPr>
              <a:t>шукала</a:t>
            </a:r>
            <a:r>
              <a:rPr lang="ru-RU" sz="5000" b="1" dirty="0">
                <a:solidFill>
                  <a:schemeClr val="bg1"/>
                </a:solidFill>
              </a:rPr>
              <a:t>, мама ў </a:t>
            </a:r>
            <a:r>
              <a:rPr lang="ru-RU" sz="5000" b="1" dirty="0" err="1">
                <a:solidFill>
                  <a:schemeClr val="bg1"/>
                </a:solidFill>
              </a:rPr>
              <a:t>Мілы</a:t>
            </a:r>
            <a:r>
              <a:rPr lang="ru-RU" sz="5000" b="1" dirty="0">
                <a:solidFill>
                  <a:schemeClr val="bg1"/>
                </a:solidFill>
              </a:rPr>
              <a:t> пытала, </a:t>
            </a:r>
            <a:r>
              <a:rPr lang="ru-RU" sz="5000" b="1" dirty="0" err="1">
                <a:solidFill>
                  <a:schemeClr val="bg1"/>
                </a:solidFill>
              </a:rPr>
              <a:t>хто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пабудзе</a:t>
            </a:r>
            <a:r>
              <a:rPr lang="ru-RU" sz="5000" b="1" dirty="0">
                <a:solidFill>
                  <a:schemeClr val="bg1"/>
                </a:solidFill>
              </a:rPr>
              <a:t> ў </a:t>
            </a:r>
            <a:r>
              <a:rPr lang="ru-RU" sz="5000" b="1" dirty="0" err="1">
                <a:solidFill>
                  <a:schemeClr val="bg1"/>
                </a:solidFill>
              </a:rPr>
              <a:t>вадзе</a:t>
            </a:r>
            <a:r>
              <a:rPr lang="ru-RU" sz="5000" b="1" dirty="0">
                <a:solidFill>
                  <a:schemeClr val="bg1"/>
                </a:solidFill>
              </a:rPr>
              <a:t> і </a:t>
            </a:r>
            <a:r>
              <a:rPr lang="ru-RU" sz="5000" b="1" dirty="0" err="1">
                <a:solidFill>
                  <a:schemeClr val="bg1"/>
                </a:solidFill>
              </a:rPr>
              <a:t>нямокры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ідзе</a:t>
            </a:r>
            <a:r>
              <a:rPr lang="ru-RU" sz="5000" b="1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173416" cy="5433784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6000" b="1" dirty="0">
                <a:solidFill>
                  <a:schemeClr val="bg1"/>
                </a:solidFill>
              </a:rPr>
              <a:t>Ткач </a:t>
            </a:r>
            <a:r>
              <a:rPr lang="ru-RU" sz="6000" b="1" dirty="0" err="1">
                <a:solidFill>
                  <a:schemeClr val="bg1"/>
                </a:solidFill>
              </a:rPr>
              <a:t>ткаў</a:t>
            </a:r>
            <a:r>
              <a:rPr lang="ru-RU" sz="6000" b="1" dirty="0">
                <a:solidFill>
                  <a:schemeClr val="bg1"/>
                </a:solidFill>
              </a:rPr>
              <a:t> на </a:t>
            </a:r>
            <a:r>
              <a:rPr lang="ru-RU" sz="6000" b="1" dirty="0" err="1">
                <a:solidFill>
                  <a:schemeClr val="bg1"/>
                </a:solidFill>
              </a:rPr>
              <a:t>таху</a:t>
            </a:r>
            <a:r>
              <a:rPr lang="ru-RU" sz="6000" b="1" dirty="0">
                <a:solidFill>
                  <a:schemeClr val="bg1"/>
                </a:solidFill>
              </a:rPr>
              <a:t>, </a:t>
            </a:r>
            <a:r>
              <a:rPr lang="ru-RU" sz="6000" b="1" dirty="0" err="1">
                <a:solidFill>
                  <a:schemeClr val="bg1"/>
                </a:solidFill>
              </a:rPr>
              <a:t>хутка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6000" b="1" dirty="0" err="1">
                <a:solidFill>
                  <a:schemeClr val="bg1"/>
                </a:solidFill>
              </a:rPr>
              <a:t>хукаў</a:t>
            </a:r>
            <a:r>
              <a:rPr lang="ru-RU" sz="6000" b="1" dirty="0">
                <a:solidFill>
                  <a:schemeClr val="bg1"/>
                </a:solidFill>
              </a:rPr>
              <a:t> на руку, </a:t>
            </a:r>
            <a:r>
              <a:rPr lang="ru-RU" sz="6000" b="1" dirty="0" err="1">
                <a:solidFill>
                  <a:schemeClr val="bg1"/>
                </a:solidFill>
              </a:rPr>
              <a:t>ткаў</a:t>
            </a:r>
            <a:r>
              <a:rPr lang="ru-RU" sz="6000" b="1" dirty="0">
                <a:solidFill>
                  <a:schemeClr val="bg1"/>
                </a:solidFill>
              </a:rPr>
              <a:t> ткач </a:t>
            </a:r>
            <a:r>
              <a:rPr lang="ru-RU" sz="6000" b="1" dirty="0" err="1">
                <a:solidFill>
                  <a:schemeClr val="bg1"/>
                </a:solidFill>
              </a:rPr>
              <a:t>тканіну</a:t>
            </a:r>
            <a:r>
              <a:rPr lang="ru-RU" sz="6000" b="1" dirty="0">
                <a:solidFill>
                  <a:schemeClr val="bg1"/>
                </a:solidFill>
              </a:rPr>
              <a:t> на </a:t>
            </a:r>
            <a:r>
              <a:rPr lang="ru-RU" sz="6000" b="1" dirty="0" err="1">
                <a:solidFill>
                  <a:schemeClr val="bg1"/>
                </a:solidFill>
              </a:rPr>
              <a:t>хустку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6000" b="1" dirty="0" err="1">
                <a:solidFill>
                  <a:schemeClr val="bg1"/>
                </a:solidFill>
              </a:rPr>
              <a:t>Яніне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173416" cy="57218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7000" b="1" dirty="0" err="1">
                <a:solidFill>
                  <a:schemeClr val="bg1"/>
                </a:solidFill>
              </a:rPr>
              <a:t>Ні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чуткі</a:t>
            </a:r>
            <a:r>
              <a:rPr lang="ru-RU" sz="7000" b="1" dirty="0">
                <a:solidFill>
                  <a:schemeClr val="bg1"/>
                </a:solidFill>
              </a:rPr>
              <a:t>, </a:t>
            </a:r>
            <a:r>
              <a:rPr lang="ru-RU" sz="7000" b="1" dirty="0" err="1">
                <a:solidFill>
                  <a:schemeClr val="bg1"/>
                </a:solidFill>
              </a:rPr>
              <a:t>ні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прычуткі</a:t>
            </a:r>
            <a:r>
              <a:rPr lang="ru-RU" sz="7000" b="1" dirty="0">
                <a:solidFill>
                  <a:schemeClr val="bg1"/>
                </a:solidFill>
              </a:rPr>
              <a:t>, а </a:t>
            </a:r>
            <a:r>
              <a:rPr lang="ru-RU" sz="7000" b="1" dirty="0" err="1">
                <a:solidFill>
                  <a:schemeClr val="bg1"/>
                </a:solidFill>
              </a:rPr>
              <a:t>чатыры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чорныя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карчы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чарнеюць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чорнымі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err="1">
                <a:solidFill>
                  <a:schemeClr val="bg1"/>
                </a:solidFill>
              </a:rPr>
              <a:t>чубамі</a:t>
            </a:r>
            <a:r>
              <a:rPr lang="ru-RU" sz="7000" b="1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173416" cy="55057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8000" b="1" dirty="0">
                <a:solidFill>
                  <a:schemeClr val="bg1"/>
                </a:solidFill>
              </a:rPr>
              <a:t>Дудар </a:t>
            </a:r>
            <a:r>
              <a:rPr lang="ru-RU" sz="8000" b="1" dirty="0" err="1">
                <a:solidFill>
                  <a:schemeClr val="bg1"/>
                </a:solidFill>
              </a:rPr>
              <a:t>дудару</a:t>
            </a:r>
            <a:r>
              <a:rPr lang="ru-RU" sz="8000" b="1" dirty="0">
                <a:solidFill>
                  <a:schemeClr val="bg1"/>
                </a:solidFill>
              </a:rPr>
              <a:t> дарма грае.</a:t>
            </a:r>
          </a:p>
        </p:txBody>
      </p:sp>
    </p:spTree>
    <p:extLst>
      <p:ext uri="{BB962C8B-B14F-4D97-AF65-F5344CB8AC3E}">
        <p14:creationId xmlns:p14="http://schemas.microsoft.com/office/powerpoint/2010/main" val="15598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6000" b="1" dirty="0">
                <a:solidFill>
                  <a:schemeClr val="bg1"/>
                </a:solidFill>
              </a:rPr>
              <a:t>I тут гу-гу, і там гу-гу, і </a:t>
            </a:r>
            <a:r>
              <a:rPr lang="ru-RU" sz="6000" b="1" dirty="0" err="1">
                <a:solidFill>
                  <a:schemeClr val="bg1"/>
                </a:solidFill>
              </a:rPr>
              <a:t>нічога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6000" b="1" dirty="0" err="1">
                <a:solidFill>
                  <a:schemeClr val="bg1"/>
                </a:solidFill>
              </a:rPr>
              <a:t>разабраць</a:t>
            </a:r>
            <a:r>
              <a:rPr lang="ru-RU" sz="6000" b="1" dirty="0">
                <a:solidFill>
                  <a:schemeClr val="bg1"/>
                </a:solidFill>
              </a:rPr>
              <a:t> не магу.</a:t>
            </a:r>
          </a:p>
        </p:txBody>
      </p:sp>
    </p:spTree>
    <p:extLst>
      <p:ext uri="{BB962C8B-B14F-4D97-AF65-F5344CB8AC3E}">
        <p14:creationId xmlns:p14="http://schemas.microsoft.com/office/powerpoint/2010/main" val="37868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1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76470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err="1" smtClean="0">
                <a:solidFill>
                  <a:schemeClr val="bg1"/>
                </a:solidFill>
              </a:rPr>
              <a:t>Наніма</a:t>
            </a:r>
            <a:r>
              <a:rPr lang="ru-RU" sz="6600" b="1" i="1" u="sng" dirty="0" err="1" smtClean="0">
                <a:solidFill>
                  <a:schemeClr val="bg1"/>
                </a:solidFill>
              </a:rPr>
              <a:t>цель</a:t>
            </a:r>
            <a:endParaRPr lang="ru-RU" sz="66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06896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Найма</a:t>
            </a:r>
            <a:r>
              <a:rPr lang="be-BY" sz="8000" u="sng" dirty="0" smtClean="0">
                <a:solidFill>
                  <a:schemeClr val="bg1"/>
                </a:solidFill>
              </a:rPr>
              <a:t>льнік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ov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15" y="0"/>
            <a:ext cx="5325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2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solidFill>
                  <a:schemeClr val="bg1"/>
                </a:solidFill>
              </a:rPr>
              <a:t>Будучы</a:t>
            </a:r>
            <a:r>
              <a:rPr lang="ru-RU" sz="3600" dirty="0">
                <a:solidFill>
                  <a:schemeClr val="bg1"/>
                </a:solidFill>
              </a:rPr>
              <a:t> ў Рыме, </a:t>
            </a:r>
            <a:r>
              <a:rPr lang="ru-RU" sz="3600" dirty="0" err="1">
                <a:solidFill>
                  <a:schemeClr val="bg1"/>
                </a:solidFill>
              </a:rPr>
              <a:t>зь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вялізным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натоўпам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пасполу</a:t>
            </a:r>
            <a:r>
              <a:rPr lang="ru-RU" sz="3600" dirty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3600" dirty="0" err="1">
                <a:solidFill>
                  <a:schemeClr val="bg1"/>
                </a:solidFill>
              </a:rPr>
              <a:t>Бачыў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аднойчы</a:t>
            </a:r>
            <a:r>
              <a:rPr lang="ru-RU" sz="3600" dirty="0">
                <a:solidFill>
                  <a:schemeClr val="bg1"/>
                </a:solidFill>
              </a:rPr>
              <a:t> я </a:t>
            </a:r>
            <a:r>
              <a:rPr lang="ru-RU" sz="3600" dirty="0" err="1">
                <a:solidFill>
                  <a:schemeClr val="bg1"/>
                </a:solidFill>
              </a:rPr>
              <a:t>гульні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што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ўсе</a:t>
            </a:r>
            <a:r>
              <a:rPr lang="ru-RU" sz="3600" dirty="0">
                <a:solidFill>
                  <a:schemeClr val="bg1"/>
                </a:solidFill>
              </a:rPr>
              <a:t> з </a:t>
            </a:r>
            <a:r>
              <a:rPr lang="ru-RU" sz="3600" dirty="0" err="1">
                <a:solidFill>
                  <a:schemeClr val="bg1"/>
                </a:solidFill>
              </a:rPr>
              <a:t>захапленьнем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віталі</a:t>
            </a:r>
            <a:r>
              <a:rPr lang="ru-RU" sz="3600" dirty="0">
                <a:solidFill>
                  <a:schemeClr val="bg1"/>
                </a:solidFill>
              </a:rPr>
              <a:t>: 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err="1">
                <a:solidFill>
                  <a:schemeClr val="bg1"/>
                </a:solidFill>
              </a:rPr>
              <a:t>Жорсткую</a:t>
            </a:r>
            <a:r>
              <a:rPr lang="ru-RU" sz="3600" dirty="0">
                <a:solidFill>
                  <a:schemeClr val="bg1"/>
                </a:solidFill>
              </a:rPr>
              <a:t> бойку </a:t>
            </a:r>
            <a:r>
              <a:rPr lang="ru-RU" sz="3600" dirty="0" err="1">
                <a:solidFill>
                  <a:schemeClr val="bg1"/>
                </a:solidFill>
              </a:rPr>
              <a:t>быкоў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гледачам</a:t>
            </a:r>
            <a:r>
              <a:rPr lang="ru-RU" sz="3600" dirty="0">
                <a:solidFill>
                  <a:schemeClr val="bg1"/>
                </a:solidFill>
              </a:rPr>
              <a:t> на </a:t>
            </a:r>
            <a:r>
              <a:rPr lang="ru-RU" sz="3600" dirty="0" err="1">
                <a:solidFill>
                  <a:schemeClr val="bg1"/>
                </a:solidFill>
              </a:rPr>
              <a:t>пацеху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600" dirty="0" err="1" smtClean="0">
                <a:solidFill>
                  <a:schemeClr val="bg1"/>
                </a:solidFill>
              </a:rPr>
              <a:t>Лётныя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стрэлаў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раі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ды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бліскучыя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дзіды</a:t>
            </a:r>
            <a:r>
              <a:rPr lang="ru-RU" sz="3600" dirty="0">
                <a:solidFill>
                  <a:schemeClr val="bg1"/>
                </a:solidFill>
              </a:rPr>
              <a:t> 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err="1">
                <a:solidFill>
                  <a:schemeClr val="bg1"/>
                </a:solidFill>
              </a:rPr>
              <a:t>Ранілі</a:t>
            </a:r>
            <a:r>
              <a:rPr lang="ru-RU" sz="3600" dirty="0">
                <a:solidFill>
                  <a:schemeClr val="bg1"/>
                </a:solidFill>
              </a:rPr>
              <a:t> целы </a:t>
            </a:r>
            <a:r>
              <a:rPr lang="ru-RU" sz="3600" dirty="0" err="1">
                <a:solidFill>
                  <a:schemeClr val="bg1"/>
                </a:solidFill>
              </a:rPr>
              <a:t>жывёлаў</a:t>
            </a:r>
            <a:r>
              <a:rPr lang="ru-RU" sz="3600" dirty="0">
                <a:solidFill>
                  <a:schemeClr val="bg1"/>
                </a:solidFill>
              </a:rPr>
              <a:t> і боль </a:t>
            </a:r>
            <a:r>
              <a:rPr lang="ru-RU" sz="3600" dirty="0" err="1">
                <a:solidFill>
                  <a:schemeClr val="bg1"/>
                </a:solidFill>
              </a:rPr>
              <a:t>ім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чынілі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н</a:t>
            </a:r>
            <a:r>
              <a:rPr lang="ru-RU" sz="3600" dirty="0" err="1" smtClean="0">
                <a:solidFill>
                  <a:schemeClr val="bg1"/>
                </a:solidFill>
              </a:rPr>
              <a:t>ясьцерпны</a:t>
            </a:r>
            <a:r>
              <a:rPr lang="ru-RU" sz="3600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Аж </a:t>
            </a:r>
            <a:r>
              <a:rPr lang="ru-RU" sz="3600" dirty="0" err="1">
                <a:solidFill>
                  <a:schemeClr val="bg1"/>
                </a:solidFill>
              </a:rPr>
              <a:t>вар'явалі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ахвяры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іх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лютасьць</a:t>
            </a:r>
            <a:r>
              <a:rPr lang="ru-RU" sz="3600" dirty="0">
                <a:solidFill>
                  <a:schemeClr val="bg1"/>
                </a:solidFill>
              </a:rPr>
              <a:t>, як пена </a:t>
            </a:r>
            <a:r>
              <a:rPr lang="ru-RU" sz="3600" dirty="0" err="1">
                <a:solidFill>
                  <a:schemeClr val="bg1"/>
                </a:solidFill>
              </a:rPr>
              <a:t>ўскіпала</a:t>
            </a:r>
            <a:r>
              <a:rPr lang="ru-RU" sz="3600" dirty="0">
                <a:solidFill>
                  <a:schemeClr val="bg1"/>
                </a:solidFill>
              </a:rPr>
              <a:t>... </a:t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100" dirty="0" err="1">
                <a:solidFill>
                  <a:schemeClr val="bg1"/>
                </a:solidFill>
              </a:rPr>
              <a:t>Будучы</a:t>
            </a:r>
            <a:r>
              <a:rPr lang="ru-RU" sz="3100" dirty="0">
                <a:solidFill>
                  <a:schemeClr val="bg1"/>
                </a:solidFill>
              </a:rPr>
              <a:t> ў Рыме, </a:t>
            </a:r>
            <a:r>
              <a:rPr lang="ru-RU" sz="3100" dirty="0" err="1">
                <a:solidFill>
                  <a:schemeClr val="bg1"/>
                </a:solidFill>
              </a:rPr>
              <a:t>зь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вялізным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натоўпам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пасполу</a:t>
            </a:r>
            <a:r>
              <a:rPr lang="ru-RU" sz="3100" dirty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3100" dirty="0" err="1">
                <a:solidFill>
                  <a:schemeClr val="bg1"/>
                </a:solidFill>
              </a:rPr>
              <a:t>Бачыў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аднойчы</a:t>
            </a:r>
            <a:r>
              <a:rPr lang="ru-RU" sz="3100" dirty="0">
                <a:solidFill>
                  <a:schemeClr val="bg1"/>
                </a:solidFill>
              </a:rPr>
              <a:t> я </a:t>
            </a:r>
            <a:r>
              <a:rPr lang="ru-RU" sz="3100" dirty="0" err="1">
                <a:solidFill>
                  <a:schemeClr val="bg1"/>
                </a:solidFill>
              </a:rPr>
              <a:t>гульні</a:t>
            </a:r>
            <a:r>
              <a:rPr lang="ru-RU" sz="3100" dirty="0">
                <a:solidFill>
                  <a:schemeClr val="bg1"/>
                </a:solidFill>
              </a:rPr>
              <a:t>, </a:t>
            </a:r>
            <a:r>
              <a:rPr lang="ru-RU" sz="3100" dirty="0" err="1">
                <a:solidFill>
                  <a:schemeClr val="bg1"/>
                </a:solidFill>
              </a:rPr>
              <a:t>што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ўсе</a:t>
            </a:r>
            <a:r>
              <a:rPr lang="ru-RU" sz="3100" dirty="0">
                <a:solidFill>
                  <a:schemeClr val="bg1"/>
                </a:solidFill>
              </a:rPr>
              <a:t> з </a:t>
            </a:r>
            <a:r>
              <a:rPr lang="ru-RU" sz="3100" dirty="0" err="1">
                <a:solidFill>
                  <a:schemeClr val="bg1"/>
                </a:solidFill>
              </a:rPr>
              <a:t>захапленьнем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віталі</a:t>
            </a:r>
            <a:r>
              <a:rPr lang="ru-RU" sz="3100" dirty="0">
                <a:solidFill>
                  <a:schemeClr val="bg1"/>
                </a:solidFill>
              </a:rPr>
              <a:t>: 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 err="1">
                <a:solidFill>
                  <a:schemeClr val="bg1"/>
                </a:solidFill>
              </a:rPr>
              <a:t>Жорсткую</a:t>
            </a:r>
            <a:r>
              <a:rPr lang="ru-RU" sz="3100" dirty="0">
                <a:solidFill>
                  <a:schemeClr val="bg1"/>
                </a:solidFill>
              </a:rPr>
              <a:t> бойку </a:t>
            </a:r>
            <a:r>
              <a:rPr lang="ru-RU" sz="3100" dirty="0" err="1">
                <a:solidFill>
                  <a:schemeClr val="bg1"/>
                </a:solidFill>
              </a:rPr>
              <a:t>быкоў</a:t>
            </a:r>
            <a:r>
              <a:rPr lang="ru-RU" sz="3100" dirty="0">
                <a:solidFill>
                  <a:schemeClr val="bg1"/>
                </a:solidFill>
              </a:rPr>
              <a:t>, </a:t>
            </a:r>
            <a:r>
              <a:rPr lang="ru-RU" sz="3100" dirty="0" err="1">
                <a:solidFill>
                  <a:schemeClr val="bg1"/>
                </a:solidFill>
              </a:rPr>
              <a:t>гледачам</a:t>
            </a:r>
            <a:r>
              <a:rPr lang="ru-RU" sz="3100" dirty="0">
                <a:solidFill>
                  <a:schemeClr val="bg1"/>
                </a:solidFill>
              </a:rPr>
              <a:t> на </a:t>
            </a:r>
            <a:r>
              <a:rPr lang="ru-RU" sz="3100" dirty="0" err="1">
                <a:solidFill>
                  <a:schemeClr val="bg1"/>
                </a:solidFill>
              </a:rPr>
              <a:t>пацеху</a:t>
            </a:r>
            <a:r>
              <a:rPr lang="ru-RU" sz="3100" dirty="0" smtClean="0">
                <a:solidFill>
                  <a:schemeClr val="bg1"/>
                </a:solidFill>
              </a:rPr>
              <a:t>.</a:t>
            </a:r>
            <a:endParaRPr lang="en-US" sz="3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100" dirty="0" err="1" smtClean="0">
                <a:solidFill>
                  <a:schemeClr val="bg1"/>
                </a:solidFill>
              </a:rPr>
              <a:t>Лётныя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стрэлаў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раі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ды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бліскучыя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дзіды</a:t>
            </a:r>
            <a:r>
              <a:rPr lang="ru-RU" sz="3100" dirty="0">
                <a:solidFill>
                  <a:schemeClr val="bg1"/>
                </a:solidFill>
              </a:rPr>
              <a:t> 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 err="1">
                <a:solidFill>
                  <a:schemeClr val="bg1"/>
                </a:solidFill>
              </a:rPr>
              <a:t>Ранілі</a:t>
            </a:r>
            <a:r>
              <a:rPr lang="ru-RU" sz="3100" dirty="0">
                <a:solidFill>
                  <a:schemeClr val="bg1"/>
                </a:solidFill>
              </a:rPr>
              <a:t> целы </a:t>
            </a:r>
            <a:r>
              <a:rPr lang="ru-RU" sz="3100" dirty="0" err="1">
                <a:solidFill>
                  <a:schemeClr val="bg1"/>
                </a:solidFill>
              </a:rPr>
              <a:t>жывёлаў</a:t>
            </a:r>
            <a:r>
              <a:rPr lang="ru-RU" sz="3100" dirty="0">
                <a:solidFill>
                  <a:schemeClr val="bg1"/>
                </a:solidFill>
              </a:rPr>
              <a:t> і боль </a:t>
            </a:r>
            <a:r>
              <a:rPr lang="ru-RU" sz="3100" dirty="0" err="1">
                <a:solidFill>
                  <a:schemeClr val="bg1"/>
                </a:solidFill>
              </a:rPr>
              <a:t>ім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чынілі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н</a:t>
            </a:r>
            <a:r>
              <a:rPr lang="ru-RU" sz="3100" dirty="0" err="1" smtClean="0">
                <a:solidFill>
                  <a:schemeClr val="bg1"/>
                </a:solidFill>
              </a:rPr>
              <a:t>ясьцерпны</a:t>
            </a:r>
            <a:r>
              <a:rPr lang="ru-RU" sz="3100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chemeClr val="bg1"/>
                </a:solidFill>
              </a:rPr>
              <a:t>Аж </a:t>
            </a:r>
            <a:r>
              <a:rPr lang="ru-RU" sz="3100" dirty="0" err="1">
                <a:solidFill>
                  <a:schemeClr val="bg1"/>
                </a:solidFill>
              </a:rPr>
              <a:t>вар'явалі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ахвяры</a:t>
            </a:r>
            <a:r>
              <a:rPr lang="ru-RU" sz="3100" dirty="0">
                <a:solidFill>
                  <a:schemeClr val="bg1"/>
                </a:solidFill>
              </a:rPr>
              <a:t>, </a:t>
            </a:r>
            <a:r>
              <a:rPr lang="ru-RU" sz="3100" dirty="0" err="1">
                <a:solidFill>
                  <a:schemeClr val="bg1"/>
                </a:solidFill>
              </a:rPr>
              <a:t>іх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лютасьць</a:t>
            </a:r>
            <a:r>
              <a:rPr lang="ru-RU" sz="3100" dirty="0">
                <a:solidFill>
                  <a:schemeClr val="bg1"/>
                </a:solidFill>
              </a:rPr>
              <a:t>, як пена </a:t>
            </a:r>
            <a:r>
              <a:rPr lang="ru-RU" sz="3100" dirty="0" err="1">
                <a:solidFill>
                  <a:schemeClr val="bg1"/>
                </a:solidFill>
              </a:rPr>
              <a:t>ўскіпала</a:t>
            </a:r>
            <a:r>
              <a:rPr lang="ru-RU" sz="3100" dirty="0">
                <a:solidFill>
                  <a:schemeClr val="bg1"/>
                </a:solidFill>
              </a:rPr>
              <a:t>... 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Тут </a:t>
            </a:r>
            <a:r>
              <a:rPr lang="ru-RU" sz="3100" dirty="0" err="1">
                <a:solidFill>
                  <a:schemeClr val="bg1"/>
                </a:solidFill>
              </a:rPr>
              <a:t>вось</a:t>
            </a:r>
            <a:r>
              <a:rPr lang="ru-RU" sz="3100" dirty="0">
                <a:solidFill>
                  <a:schemeClr val="bg1"/>
                </a:solidFill>
              </a:rPr>
              <a:t>, </a:t>
            </a:r>
            <a:r>
              <a:rPr lang="ru-RU" sz="3100" dirty="0" err="1">
                <a:solidFill>
                  <a:schemeClr val="bg1"/>
                </a:solidFill>
              </a:rPr>
              <a:t>пакуль</a:t>
            </a:r>
            <a:r>
              <a:rPr lang="ru-RU" sz="3100" dirty="0">
                <a:solidFill>
                  <a:schemeClr val="bg1"/>
                </a:solidFill>
              </a:rPr>
              <a:t> я </a:t>
            </a:r>
            <a:r>
              <a:rPr lang="ru-RU" sz="3100" dirty="0" err="1">
                <a:solidFill>
                  <a:schemeClr val="bg1"/>
                </a:solidFill>
              </a:rPr>
              <a:t>глядзеў</a:t>
            </a:r>
            <a:r>
              <a:rPr lang="ru-RU" sz="3100" dirty="0">
                <a:solidFill>
                  <a:schemeClr val="bg1"/>
                </a:solidFill>
              </a:rPr>
              <a:t> на </a:t>
            </a:r>
            <a:r>
              <a:rPr lang="ru-RU" sz="3100" dirty="0" err="1">
                <a:solidFill>
                  <a:schemeClr val="bg1"/>
                </a:solidFill>
              </a:rPr>
              <a:t>быкоў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ашалелых</a:t>
            </a:r>
            <a:r>
              <a:rPr lang="ru-RU" sz="3100" dirty="0" smtClean="0">
                <a:solidFill>
                  <a:schemeClr val="bg1"/>
                </a:solidFill>
              </a:rPr>
              <a:t>, </a:t>
            </a:r>
            <a:r>
              <a:rPr lang="ru-RU" sz="3100" dirty="0" err="1" smtClean="0">
                <a:solidFill>
                  <a:schemeClr val="bg1"/>
                </a:solidFill>
              </a:rPr>
              <a:t>Спуджаных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болем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ды</a:t>
            </a:r>
            <a:r>
              <a:rPr lang="ru-RU" sz="3100" dirty="0">
                <a:solidFill>
                  <a:schemeClr val="bg1"/>
                </a:solidFill>
              </a:rPr>
              <a:t> пляскам </a:t>
            </a:r>
            <a:r>
              <a:rPr lang="ru-RU" sz="3100" dirty="0" err="1">
                <a:solidFill>
                  <a:schemeClr val="bg1"/>
                </a:solidFill>
              </a:rPr>
              <a:t>далоняў</a:t>
            </a:r>
            <a:r>
              <a:rPr lang="ru-RU" sz="3100" dirty="0">
                <a:solidFill>
                  <a:schemeClr val="bg1"/>
                </a:solidFill>
              </a:rPr>
              <a:t> з </a:t>
            </a:r>
            <a:r>
              <a:rPr lang="ru-RU" sz="3100" dirty="0" err="1">
                <a:solidFill>
                  <a:schemeClr val="bg1"/>
                </a:solidFill>
              </a:rPr>
              <a:t>трыбунаў</a:t>
            </a:r>
            <a:r>
              <a:rPr lang="ru-RU" sz="3100" dirty="0">
                <a:solidFill>
                  <a:schemeClr val="bg1"/>
                </a:solidFill>
              </a:rPr>
              <a:t>, 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З </a:t>
            </a:r>
            <a:r>
              <a:rPr lang="ru-RU" sz="3100" dirty="0" err="1">
                <a:solidFill>
                  <a:schemeClr val="bg1"/>
                </a:solidFill>
              </a:rPr>
              <a:t>нашых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сказаў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хтось</a:t>
            </a:r>
            <a:r>
              <a:rPr lang="ru-RU" sz="3100" dirty="0">
                <a:solidFill>
                  <a:schemeClr val="bg1"/>
                </a:solidFill>
              </a:rPr>
              <a:t>: «</a:t>
            </a:r>
            <a:r>
              <a:rPr lang="ru-RU" sz="3100" dirty="0" err="1">
                <a:solidFill>
                  <a:schemeClr val="bg1"/>
                </a:solidFill>
              </a:rPr>
              <a:t>Зусім</a:t>
            </a:r>
            <a:r>
              <a:rPr lang="ru-RU" sz="3100" dirty="0">
                <a:solidFill>
                  <a:schemeClr val="bg1"/>
                </a:solidFill>
              </a:rPr>
              <a:t> як на ловах зубровых!»</a:t>
            </a:r>
          </a:p>
          <a:p>
            <a:endParaRPr lang="ru-RU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Будучы</a:t>
            </a:r>
            <a:r>
              <a:rPr lang="ru-RU" dirty="0">
                <a:solidFill>
                  <a:schemeClr val="bg1"/>
                </a:solidFill>
              </a:rPr>
              <a:t> ў Рыме, </a:t>
            </a:r>
            <a:r>
              <a:rPr lang="ru-RU" dirty="0" err="1">
                <a:solidFill>
                  <a:schemeClr val="bg1"/>
                </a:solidFill>
              </a:rPr>
              <a:t>зь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вялізным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натоўпам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пасполу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Бачыў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аднойчы</a:t>
            </a:r>
            <a:r>
              <a:rPr lang="ru-RU" dirty="0">
                <a:solidFill>
                  <a:schemeClr val="bg1"/>
                </a:solidFill>
              </a:rPr>
              <a:t> я </a:t>
            </a:r>
            <a:r>
              <a:rPr lang="ru-RU" dirty="0" err="1">
                <a:solidFill>
                  <a:schemeClr val="bg1"/>
                </a:solidFill>
              </a:rPr>
              <a:t>гульні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што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ўсе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захапленьнем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віталі</a:t>
            </a:r>
            <a:r>
              <a:rPr lang="ru-RU" dirty="0">
                <a:solidFill>
                  <a:schemeClr val="bg1"/>
                </a:solidFill>
              </a:rPr>
              <a:t>: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Жорсткую</a:t>
            </a:r>
            <a:r>
              <a:rPr lang="ru-RU" dirty="0">
                <a:solidFill>
                  <a:schemeClr val="bg1"/>
                </a:solidFill>
              </a:rPr>
              <a:t> бойку </a:t>
            </a:r>
            <a:r>
              <a:rPr lang="ru-RU" dirty="0" err="1">
                <a:solidFill>
                  <a:schemeClr val="bg1"/>
                </a:solidFill>
              </a:rPr>
              <a:t>быкоў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гледачам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пацеху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Лётныя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стрэлаў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бліскучыя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дзіды</a:t>
            </a:r>
            <a:r>
              <a:rPr lang="ru-RU" dirty="0">
                <a:solidFill>
                  <a:schemeClr val="bg1"/>
                </a:solidFill>
              </a:rPr>
              <a:t>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Ранілі</a:t>
            </a:r>
            <a:r>
              <a:rPr lang="ru-RU" dirty="0">
                <a:solidFill>
                  <a:schemeClr val="bg1"/>
                </a:solidFill>
              </a:rPr>
              <a:t> целы </a:t>
            </a:r>
            <a:r>
              <a:rPr lang="ru-RU" dirty="0" err="1">
                <a:solidFill>
                  <a:schemeClr val="bg1"/>
                </a:solidFill>
              </a:rPr>
              <a:t>жывёлаў</a:t>
            </a:r>
            <a:r>
              <a:rPr lang="ru-RU" dirty="0">
                <a:solidFill>
                  <a:schemeClr val="bg1"/>
                </a:solidFill>
              </a:rPr>
              <a:t> і боль </a:t>
            </a:r>
            <a:r>
              <a:rPr lang="ru-RU" dirty="0" err="1">
                <a:solidFill>
                  <a:schemeClr val="bg1"/>
                </a:solidFill>
              </a:rPr>
              <a:t>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чынілі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нясьцерпны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Аж </a:t>
            </a:r>
            <a:r>
              <a:rPr lang="ru-RU" dirty="0" err="1">
                <a:solidFill>
                  <a:schemeClr val="bg1"/>
                </a:solidFill>
              </a:rPr>
              <a:t>вар'явалі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ахвяры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лютасьць</a:t>
            </a:r>
            <a:r>
              <a:rPr lang="ru-RU" dirty="0">
                <a:solidFill>
                  <a:schemeClr val="bg1"/>
                </a:solidFill>
              </a:rPr>
              <a:t>, як пена </a:t>
            </a:r>
            <a:r>
              <a:rPr lang="ru-RU" dirty="0" err="1">
                <a:solidFill>
                  <a:schemeClr val="bg1"/>
                </a:solidFill>
              </a:rPr>
              <a:t>ўскіпала</a:t>
            </a:r>
            <a:r>
              <a:rPr lang="ru-RU" dirty="0">
                <a:solidFill>
                  <a:schemeClr val="bg1"/>
                </a:solidFill>
              </a:rPr>
              <a:t>...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Тут </a:t>
            </a:r>
            <a:r>
              <a:rPr lang="ru-RU" dirty="0" err="1">
                <a:solidFill>
                  <a:schemeClr val="bg1"/>
                </a:solidFill>
              </a:rPr>
              <a:t>вось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пакуль</a:t>
            </a:r>
            <a:r>
              <a:rPr lang="ru-RU" dirty="0">
                <a:solidFill>
                  <a:schemeClr val="bg1"/>
                </a:solidFill>
              </a:rPr>
              <a:t> я </a:t>
            </a:r>
            <a:r>
              <a:rPr lang="ru-RU" dirty="0" err="1">
                <a:solidFill>
                  <a:schemeClr val="bg1"/>
                </a:solidFill>
              </a:rPr>
              <a:t>глядзеў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быкоў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ашалелых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Спуджаных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болем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ды</a:t>
            </a:r>
            <a:r>
              <a:rPr lang="ru-RU" dirty="0">
                <a:solidFill>
                  <a:schemeClr val="bg1"/>
                </a:solidFill>
              </a:rPr>
              <a:t> пляскам </a:t>
            </a:r>
            <a:r>
              <a:rPr lang="ru-RU" dirty="0" err="1">
                <a:solidFill>
                  <a:schemeClr val="bg1"/>
                </a:solidFill>
              </a:rPr>
              <a:t>далоняў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трыбунаў</a:t>
            </a:r>
            <a:r>
              <a:rPr lang="ru-RU" dirty="0">
                <a:solidFill>
                  <a:schemeClr val="bg1"/>
                </a:solidFill>
              </a:rPr>
              <a:t>,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З </a:t>
            </a:r>
            <a:r>
              <a:rPr lang="ru-RU" dirty="0" err="1">
                <a:solidFill>
                  <a:schemeClr val="bg1"/>
                </a:solidFill>
              </a:rPr>
              <a:t>нашых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сказаў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хтось</a:t>
            </a:r>
            <a:r>
              <a:rPr lang="ru-RU" dirty="0">
                <a:solidFill>
                  <a:schemeClr val="bg1"/>
                </a:solidFill>
              </a:rPr>
              <a:t>: «</a:t>
            </a:r>
            <a:r>
              <a:rPr lang="ru-RU" dirty="0" err="1">
                <a:solidFill>
                  <a:schemeClr val="bg1"/>
                </a:solidFill>
              </a:rPr>
              <a:t>Зусім</a:t>
            </a:r>
            <a:r>
              <a:rPr lang="ru-RU" dirty="0">
                <a:solidFill>
                  <a:schemeClr val="bg1"/>
                </a:solidFill>
              </a:rPr>
              <a:t> як на ловах зубровых!»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Я </a:t>
            </a:r>
            <a:r>
              <a:rPr lang="ru-RU" dirty="0" err="1">
                <a:solidFill>
                  <a:schemeClr val="bg1"/>
                </a:solidFill>
              </a:rPr>
              <a:t>пагадзіўся</a:t>
            </a:r>
            <a:r>
              <a:rPr lang="ru-RU" dirty="0">
                <a:solidFill>
                  <a:schemeClr val="bg1"/>
                </a:solidFill>
              </a:rPr>
              <a:t>, і </a:t>
            </a:r>
            <a:r>
              <a:rPr lang="ru-RU" dirty="0" err="1">
                <a:solidFill>
                  <a:schemeClr val="bg1"/>
                </a:solidFill>
              </a:rPr>
              <a:t>ўсьлед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тутка</a:t>
            </a:r>
            <a:r>
              <a:rPr lang="ru-RU" dirty="0">
                <a:solidFill>
                  <a:schemeClr val="bg1"/>
                </a:solidFill>
              </a:rPr>
              <a:t> ж </a:t>
            </a:r>
            <a:r>
              <a:rPr lang="ru-RU" dirty="0" err="1">
                <a:solidFill>
                  <a:schemeClr val="bg1"/>
                </a:solidFill>
              </a:rPr>
              <a:t>пачаў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успаміны</a:t>
            </a:r>
            <a:r>
              <a:rPr lang="ru-RU" dirty="0">
                <a:solidFill>
                  <a:schemeClr val="bg1"/>
                </a:solidFill>
              </a:rPr>
              <a:t>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Ходаньняў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дзіўна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падобных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волатам-зьверам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Як </a:t>
            </a:r>
            <a:r>
              <a:rPr lang="ru-RU" dirty="0">
                <a:solidFill>
                  <a:schemeClr val="bg1"/>
                </a:solidFill>
              </a:rPr>
              <a:t>у той </a:t>
            </a:r>
            <a:r>
              <a:rPr lang="ru-RU" dirty="0" err="1">
                <a:solidFill>
                  <a:schemeClr val="bg1"/>
                </a:solidFill>
              </a:rPr>
              <a:t>прыказцы</a:t>
            </a:r>
            <a:r>
              <a:rPr lang="ru-RU" dirty="0">
                <a:solidFill>
                  <a:schemeClr val="bg1"/>
                </a:solidFill>
              </a:rPr>
              <a:t>, мне ж мой язык і </a:t>
            </a:r>
            <a:r>
              <a:rPr lang="ru-RU" dirty="0" err="1">
                <a:solidFill>
                  <a:schemeClr val="bg1"/>
                </a:solidFill>
              </a:rPr>
              <a:t>пашкодзіў</a:t>
            </a:r>
            <a:r>
              <a:rPr lang="ru-RU" dirty="0">
                <a:solidFill>
                  <a:schemeClr val="bg1"/>
                </a:solidFill>
              </a:rPr>
              <a:t>: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Усьлед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атрымаў</a:t>
            </a:r>
            <a:r>
              <a:rPr lang="ru-RU" dirty="0">
                <a:solidFill>
                  <a:schemeClr val="bg1"/>
                </a:solidFill>
              </a:rPr>
              <a:t> я </a:t>
            </a:r>
            <a:r>
              <a:rPr lang="ru-RU" dirty="0" err="1">
                <a:solidFill>
                  <a:schemeClr val="bg1"/>
                </a:solidFill>
              </a:rPr>
              <a:t>загад</a:t>
            </a:r>
            <a:r>
              <a:rPr lang="ru-RU" dirty="0">
                <a:solidFill>
                  <a:schemeClr val="bg1"/>
                </a:solidFill>
              </a:rPr>
              <a:t> без </a:t>
            </a:r>
            <a:r>
              <a:rPr lang="ru-RU" dirty="0" err="1">
                <a:solidFill>
                  <a:schemeClr val="bg1"/>
                </a:solidFill>
              </a:rPr>
              <a:t>адмовы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 smtClean="0">
                <a:solidFill>
                  <a:schemeClr val="bg1"/>
                </a:solidFill>
              </a:rPr>
              <a:t>адкладу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Выліць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у верш мой </a:t>
            </a:r>
            <a:r>
              <a:rPr lang="ru-RU" dirty="0" err="1">
                <a:solidFill>
                  <a:schemeClr val="bg1"/>
                </a:solidFill>
              </a:rPr>
              <a:t>спамін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зубровыя</a:t>
            </a:r>
            <a:r>
              <a:rPr lang="ru-RU" dirty="0">
                <a:solidFill>
                  <a:schemeClr val="bg1"/>
                </a:solidFill>
              </a:rPr>
              <a:t> ловы.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45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2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76470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err="1" smtClean="0">
                <a:solidFill>
                  <a:schemeClr val="bg1"/>
                </a:solidFill>
              </a:rPr>
              <a:t>Манікюр</a:t>
            </a:r>
            <a:r>
              <a:rPr lang="ru-RU" sz="6600" b="1" i="1" u="sng" dirty="0" err="1" smtClean="0">
                <a:solidFill>
                  <a:schemeClr val="bg1"/>
                </a:solidFill>
              </a:rPr>
              <a:t>ш</a:t>
            </a:r>
            <a:r>
              <a:rPr lang="ru-RU" sz="6600" b="1" i="1" dirty="0" err="1" smtClean="0">
                <a:solidFill>
                  <a:schemeClr val="bg1"/>
                </a:solidFill>
              </a:rPr>
              <a:t>а</a:t>
            </a:r>
            <a:endParaRPr lang="ru-RU" sz="66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06896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манікюр</a:t>
            </a:r>
            <a:r>
              <a:rPr lang="be-BY" sz="8000" u="sng" dirty="0" smtClean="0">
                <a:solidFill>
                  <a:schemeClr val="bg1"/>
                </a:solidFill>
              </a:rPr>
              <a:t>к</a:t>
            </a:r>
            <a:r>
              <a:rPr lang="be-BY" sz="8000" dirty="0" smtClean="0">
                <a:solidFill>
                  <a:schemeClr val="bg1"/>
                </a:solidFill>
              </a:rPr>
              <a:t>а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2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76470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err="1" smtClean="0">
                <a:solidFill>
                  <a:schemeClr val="bg1"/>
                </a:solidFill>
              </a:rPr>
              <a:t>Варцёр</a:t>
            </a:r>
            <a:r>
              <a:rPr lang="ru-RU" sz="6600" b="1" i="1" u="sng" dirty="0" err="1" smtClean="0">
                <a:solidFill>
                  <a:schemeClr val="bg1"/>
                </a:solidFill>
              </a:rPr>
              <a:t>ш</a:t>
            </a:r>
            <a:r>
              <a:rPr lang="ru-RU" sz="6600" b="1" i="1" dirty="0" err="1" smtClean="0">
                <a:solidFill>
                  <a:schemeClr val="bg1"/>
                </a:solidFill>
              </a:rPr>
              <a:t>а</a:t>
            </a:r>
            <a:endParaRPr lang="ru-RU" sz="66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06896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вахцёр</a:t>
            </a:r>
            <a:r>
              <a:rPr lang="be-BY" sz="8000" u="sng" dirty="0" smtClean="0">
                <a:solidFill>
                  <a:schemeClr val="bg1"/>
                </a:solidFill>
              </a:rPr>
              <a:t>к</a:t>
            </a:r>
            <a:r>
              <a:rPr lang="be-BY" sz="8000" dirty="0" smtClean="0">
                <a:solidFill>
                  <a:schemeClr val="bg1"/>
                </a:solidFill>
              </a:rPr>
              <a:t>а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2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764704"/>
            <a:ext cx="62646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Генераль</a:t>
            </a:r>
            <a:r>
              <a:rPr lang="ru-RU" sz="6600" b="1" i="1" u="sng" dirty="0" smtClean="0">
                <a:solidFill>
                  <a:schemeClr val="bg1"/>
                </a:solidFill>
              </a:rPr>
              <a:t>ш</a:t>
            </a:r>
            <a:r>
              <a:rPr lang="ru-RU" sz="6600" b="1" i="1" dirty="0" smtClean="0">
                <a:solidFill>
                  <a:schemeClr val="bg1"/>
                </a:solidFill>
              </a:rPr>
              <a:t>а</a:t>
            </a:r>
          </a:p>
          <a:p>
            <a:pPr algn="ctr"/>
            <a:r>
              <a:rPr lang="be-BY" sz="4400" b="1" i="1" dirty="0" smtClean="0">
                <a:solidFill>
                  <a:schemeClr val="bg1"/>
                </a:solidFill>
              </a:rPr>
              <a:t>(жонка генерала)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284984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генерал</a:t>
            </a:r>
            <a:r>
              <a:rPr lang="be-BY" sz="8000" u="sng" dirty="0" smtClean="0">
                <a:solidFill>
                  <a:schemeClr val="bg1"/>
                </a:solidFill>
              </a:rPr>
              <a:t>іх</a:t>
            </a:r>
            <a:r>
              <a:rPr lang="be-BY" sz="8000" dirty="0" smtClean="0">
                <a:solidFill>
                  <a:schemeClr val="bg1"/>
                </a:solidFill>
              </a:rPr>
              <a:t>а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3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76470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i="1" dirty="0" smtClean="0">
                <a:solidFill>
                  <a:schemeClr val="bg1"/>
                </a:solidFill>
              </a:rPr>
              <a:t>План</a:t>
            </a:r>
            <a:r>
              <a:rPr lang="be-BY" sz="6600" b="1" i="1" u="sng" dirty="0" smtClean="0">
                <a:solidFill>
                  <a:schemeClr val="bg1"/>
                </a:solidFill>
              </a:rPr>
              <a:t>ірава</a:t>
            </a:r>
            <a:r>
              <a:rPr lang="be-BY" sz="6600" b="1" i="1" dirty="0" smtClean="0">
                <a:solidFill>
                  <a:schemeClr val="bg1"/>
                </a:solidFill>
              </a:rPr>
              <a:t>ць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284984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bg1"/>
                </a:solidFill>
              </a:rPr>
              <a:t>план</a:t>
            </a:r>
            <a:r>
              <a:rPr lang="be-BY" sz="8000" u="sng" dirty="0" smtClean="0">
                <a:solidFill>
                  <a:schemeClr val="bg1"/>
                </a:solidFill>
              </a:rPr>
              <a:t>ава</a:t>
            </a:r>
            <a:r>
              <a:rPr lang="be-BY" sz="8000" dirty="0" smtClean="0">
                <a:solidFill>
                  <a:schemeClr val="bg1"/>
                </a:solidFill>
              </a:rPr>
              <a:t>ць</a:t>
            </a:r>
            <a:endParaRPr lang="ru-RU" sz="8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501</Words>
  <Application>Microsoft Office PowerPoint</Application>
  <PresentationFormat>Экран (4:3)</PresentationFormat>
  <Paragraphs>117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ХУТКАМОЎКІ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Mova</cp:lastModifiedBy>
  <cp:revision>25</cp:revision>
  <dcterms:created xsi:type="dcterms:W3CDTF">2014-11-12T11:43:40Z</dcterms:created>
  <dcterms:modified xsi:type="dcterms:W3CDTF">2015-05-02T09:55:54Z</dcterms:modified>
</cp:coreProperties>
</file>