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76" r:id="rId15"/>
    <p:sldId id="268" r:id="rId16"/>
    <p:sldId id="27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cs416526.vk.me/v416526938/1ac3/CB2eOfb5BXo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900igr.net/datai/chelovek/Professii-5.files/0024-025-Arkheolog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2.gstatic.com/images?q=tbn:ANd9GcSGORBW3i57ZKqModcy8_fLWMQiHJaW3PHrm1ovFJn5eaZK--E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1.gstatic.com/images?q=tbn:ANd9GcQHFQsagdBecKozgfURNQSqA5692pUkwNYyLAGhsC7jn-mADGN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300" y="1373780"/>
            <a:ext cx="9231313" cy="3403601"/>
          </a:xfrm>
        </p:spPr>
        <p:txBody>
          <a:bodyPr/>
          <a:lstStyle/>
          <a:p>
            <a:r>
              <a:rPr lang="be-BY" sz="9000" b="1" dirty="0" smtClean="0"/>
              <a:t>АРХЕАЛОГІЯ</a:t>
            </a:r>
            <a:endParaRPr lang="be-BY" sz="9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21" y="1373780"/>
            <a:ext cx="2748092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2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452718"/>
            <a:ext cx="4967288" cy="5795681"/>
          </a:xfrm>
        </p:spPr>
        <p:txBody>
          <a:bodyPr>
            <a:normAutofit lnSpcReduction="10000"/>
          </a:bodyPr>
          <a:lstStyle/>
          <a:p>
            <a:r>
              <a:rPr lang="be-BY" sz="5000" dirty="0"/>
              <a:t>Фібула — металічная засцежка для адзення, якая адначасова служыць упрыгожваннем</a:t>
            </a:r>
          </a:p>
          <a:p>
            <a:endParaRPr lang="be-BY" dirty="0"/>
          </a:p>
        </p:txBody>
      </p:sp>
      <p:pic>
        <p:nvPicPr>
          <p:cNvPr id="10242" name="Picture 2" descr="http://www.monisto.net/products_pictures/KP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270000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1" y="452718"/>
            <a:ext cx="6375400" cy="5795681"/>
          </a:xfrm>
        </p:spPr>
        <p:txBody>
          <a:bodyPr>
            <a:normAutofit fontScale="92500" lnSpcReduction="10000"/>
          </a:bodyPr>
          <a:lstStyle/>
          <a:p>
            <a:r>
              <a:rPr lang="be-BY" sz="5000" dirty="0"/>
              <a:t>Падвеска — упрыгожанне, якое падвешвалася на ланцужку або вяроўцы. Часцей за ўсё насілася на шыі, але часам і на поясе, галаўным уборы ці вопратцы.</a:t>
            </a:r>
          </a:p>
          <a:p>
            <a:endParaRPr lang="be-BY" dirty="0"/>
          </a:p>
        </p:txBody>
      </p:sp>
      <p:pic>
        <p:nvPicPr>
          <p:cNvPr id="12290" name="Picture 2" descr="http://upload.wikimedia.org/wikipedia/commons/6/64/%D0%9F%D0%B0%D0%B4%D0%B2%D0%B5%D1%81%D0%BA%D0%B0%E2%80%93%D0%B0%D0%BC%D1%83%D0%BB%D0%B5%D1%82_%D0%B7_%D1%81%D0%B0%D0%BB%D1%8F%D1%80%D0%BD%D1%8B%D0%BC_%D1%81%D1%96%D0%BC%D0%B2%D0%B0%D0%BB%D0%B0%D0%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1" y="1704974"/>
            <a:ext cx="5188552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2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452718"/>
            <a:ext cx="7721600" cy="5795681"/>
          </a:xfrm>
        </p:spPr>
        <p:txBody>
          <a:bodyPr>
            <a:normAutofit fontScale="92500" lnSpcReduction="20000"/>
          </a:bodyPr>
          <a:lstStyle/>
          <a:p>
            <a:r>
              <a:rPr lang="be-BY" sz="4500" dirty="0"/>
              <a:t>Каменная сякера – традыцыйная ўніверсальная прылада працы для апрацоўкі дрэва, а таксама зброя. Выраблялася з крэменя, розных парод каменя. Вядома з палеаліту. Выконвала і рытуальныя функцыі.</a:t>
            </a:r>
          </a:p>
          <a:p>
            <a:endParaRPr lang="be-BY" dirty="0"/>
          </a:p>
        </p:txBody>
      </p:sp>
      <p:pic>
        <p:nvPicPr>
          <p:cNvPr id="14338" name="Picture 2" descr="http://news.vitebsk.cc/wp-content/uploads/2011/12/vandrowk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594946"/>
            <a:ext cx="4826000" cy="30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8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0" y="452718"/>
            <a:ext cx="5297489" cy="5795681"/>
          </a:xfrm>
        </p:spPr>
        <p:txBody>
          <a:bodyPr>
            <a:normAutofit/>
          </a:bodyPr>
          <a:lstStyle/>
          <a:p>
            <a:r>
              <a:rPr lang="be-BY" sz="5000" dirty="0"/>
              <a:t>Лунніца -- металічнае ўпрыгожанне (завушніцы, падвескі) у выглядзе паўмесяца.</a:t>
            </a:r>
          </a:p>
          <a:p>
            <a:endParaRPr lang="be-BY" dirty="0"/>
          </a:p>
        </p:txBody>
      </p:sp>
      <p:pic>
        <p:nvPicPr>
          <p:cNvPr id="11266" name="Picture 2" descr="http://upload.wikimedia.org/wikipedia/commons/a/a8/%D0%9F%D0%B0%D0%B4%D0%B2%D0%B5%D1%81%D0%BA%D0%B0-%D0%BB%D1%83%D0%BD%D0%BD%D1%96%D1%86%D0%B0_%D0%B7_%D0%B2%D1%8B%D0%B5%D0%BC%D0%BA%D0%B0%D0%B2%D0%B0%D0%B9_%D1%87%D1%8B%D1%80%D0%B2%D0%BE%D0%BD%D0%B0%D0%B9_%D1%8D%D0%BC%D0%B0%D0%BB%D0%BB%D1%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542121"/>
            <a:ext cx="5340633" cy="5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5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452718"/>
            <a:ext cx="8496300" cy="5795681"/>
          </a:xfrm>
        </p:spPr>
        <p:txBody>
          <a:bodyPr>
            <a:normAutofit/>
          </a:bodyPr>
          <a:lstStyle/>
          <a:p>
            <a:r>
              <a:rPr lang="be-BY" sz="4000" dirty="0" smtClean="0"/>
              <a:t>Бранзалет </a:t>
            </a:r>
            <a:r>
              <a:rPr lang="be-BY" sz="4000" dirty="0"/>
              <a:t>– звычайна круглая металічная, шкляная, керамічная, касцяная, драўляная, бурштынавая, каменная, цяпер і пластмасавая рэч для ўпрыгожвання рук (у некаторых геаграфічных мясцінах і ног).</a:t>
            </a:r>
          </a:p>
          <a:p>
            <a:endParaRPr lang="be-BY" dirty="0"/>
          </a:p>
        </p:txBody>
      </p:sp>
      <p:pic>
        <p:nvPicPr>
          <p:cNvPr id="13314" name="Picture 2" descr="http://histmuseum.by/upload/images/pages/1ce_54bcc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46" y="3352800"/>
            <a:ext cx="4480228" cy="29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1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00" y="304800"/>
            <a:ext cx="9923834" cy="5943599"/>
          </a:xfrm>
        </p:spPr>
        <p:txBody>
          <a:bodyPr/>
          <a:lstStyle/>
          <a:p>
            <a:r>
              <a:rPr lang="be-BY" sz="5000" dirty="0"/>
              <a:t>Скроневыя колцы – упрыгожанні, якія насіліся на скронях.</a:t>
            </a:r>
          </a:p>
          <a:p>
            <a:endParaRPr lang="be-BY" dirty="0"/>
          </a:p>
        </p:txBody>
      </p:sp>
      <p:pic>
        <p:nvPicPr>
          <p:cNvPr id="1028" name="Picture 4" descr="http://cs410519.vk.me/v410519145/8c56/-ztJ_BWN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397436"/>
            <a:ext cx="8105775" cy="42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8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1" y="1447800"/>
            <a:ext cx="8483600" cy="4800599"/>
          </a:xfrm>
        </p:spPr>
        <p:txBody>
          <a:bodyPr>
            <a:normAutofit fontScale="92500" lnSpcReduction="20000"/>
          </a:bodyPr>
          <a:lstStyle/>
          <a:p>
            <a:r>
              <a:rPr lang="be-BY" sz="5000" dirty="0"/>
              <a:t>Скарб — знаходкі манет, плацежных зліткаў і разнастайных рэчаў (вырабаў), ухаваных у зямлі ці іншых месцах, уладальнік якіх у пераважнай большасці невядомы.</a:t>
            </a:r>
          </a:p>
          <a:p>
            <a:endParaRPr lang="be-BY" dirty="0"/>
          </a:p>
        </p:txBody>
      </p:sp>
      <p:pic>
        <p:nvPicPr>
          <p:cNvPr id="4" name="Picture 2" descr="http://cs416526.vk.me/v416526938/1ac3/CB2eOfb5BXo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115" y="3803651"/>
            <a:ext cx="337343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94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92100"/>
            <a:ext cx="6451600" cy="5956299"/>
          </a:xfrm>
        </p:spPr>
        <p:txBody>
          <a:bodyPr>
            <a:normAutofit fontScale="92500" lnSpcReduction="10000"/>
          </a:bodyPr>
          <a:lstStyle/>
          <a:p>
            <a:r>
              <a:rPr lang="be-BY" sz="4000" dirty="0"/>
              <a:t>Археалагічны музей (напрыклад, “Бярэсце”) – месца захавання і экспанавання археалагічных артэфактаў, прадметаў матэрыяльнай і духоўнай культуры, папулярызацыі гісторыі і жыццядзейнасці нашых продкаў.</a:t>
            </a:r>
          </a:p>
          <a:p>
            <a:endParaRPr lang="be-BY" dirty="0"/>
          </a:p>
        </p:txBody>
      </p:sp>
      <p:pic>
        <p:nvPicPr>
          <p:cNvPr id="16386" name="Picture 2" descr="http://www.belarus.by/relimages/000877_562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19" y="2984500"/>
            <a:ext cx="5241155" cy="34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6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452718"/>
            <a:ext cx="8396288" cy="5795681"/>
          </a:xfrm>
        </p:spPr>
        <p:txBody>
          <a:bodyPr>
            <a:normAutofit lnSpcReduction="10000"/>
          </a:bodyPr>
          <a:lstStyle/>
          <a:p>
            <a:r>
              <a:rPr lang="be-BY" sz="4000" dirty="0"/>
              <a:t>Археалагічны турызм – від турызму, звязаны з археалагічнымі помнікамі, археалагічнымі экспедыцыямі</a:t>
            </a:r>
          </a:p>
          <a:p>
            <a:r>
              <a:rPr lang="be-BY" sz="4000" dirty="0"/>
              <a:t>Выратавальная (ахоўная) археалогія – новы напрамак у навукова-даследчай дзейнасці археолагаў.</a:t>
            </a:r>
          </a:p>
          <a:p>
            <a:r>
              <a:rPr lang="be-BY" sz="4000" dirty="0"/>
              <a:t>“Чорныя капальнікі”</a:t>
            </a:r>
          </a:p>
          <a:p>
            <a:endParaRPr lang="be-BY" dirty="0"/>
          </a:p>
        </p:txBody>
      </p:sp>
      <p:pic>
        <p:nvPicPr>
          <p:cNvPr id="17410" name="Picture 2" descr="http://900igr.net/datai/chelovek/Professii-5.files/0024-025-Arkheolog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960" y="3173377"/>
            <a:ext cx="2978150" cy="35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47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/>
              <a:t>Археалагічныя даследаванні ў Рэспубліцы Беларусь вядуць:</a:t>
            </a:r>
            <a:r>
              <a:rPr lang="be-BY" dirty="0"/>
              <a:t/>
            </a:r>
            <a:br>
              <a:rPr lang="be-BY" dirty="0"/>
            </a:b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968500"/>
            <a:ext cx="8947522" cy="4279899"/>
          </a:xfrm>
        </p:spPr>
        <p:txBody>
          <a:bodyPr>
            <a:normAutofit fontScale="92500"/>
          </a:bodyPr>
          <a:lstStyle/>
          <a:p>
            <a:r>
              <a:rPr lang="be-BY" sz="2500" dirty="0"/>
              <a:t> Інстытут гісторыі Нацыянальнай акадэміі навук Беларусі;</a:t>
            </a:r>
          </a:p>
          <a:p>
            <a:r>
              <a:rPr lang="be-BY" sz="2500" dirty="0" smtClean="0"/>
              <a:t>вышэйшыя </a:t>
            </a:r>
            <a:r>
              <a:rPr lang="be-BY" sz="2500" dirty="0"/>
              <a:t>навучальныя ўстановы (пераважна тыя, якія маюць гістарычныя факультэты і спецыяльнасці, у асноўным універсітэты);</a:t>
            </a:r>
          </a:p>
          <a:p>
            <a:r>
              <a:rPr lang="be-BY" sz="2500" dirty="0" smtClean="0"/>
              <a:t>гістарычныя</a:t>
            </a:r>
            <a:r>
              <a:rPr lang="be-BY" sz="2500" dirty="0"/>
              <a:t>, гісторыка-краязнаўчыя музеі (пераважна нацыянальнага і абласнога ўзроўняў).</a:t>
            </a:r>
          </a:p>
          <a:p>
            <a:endParaRPr lang="be-BY" sz="2500" dirty="0" smtClean="0"/>
          </a:p>
          <a:p>
            <a:r>
              <a:rPr lang="be-BY" sz="2500" dirty="0" smtClean="0"/>
              <a:t>Дазвол </a:t>
            </a:r>
            <a:r>
              <a:rPr lang="be-BY" sz="2500" dirty="0"/>
              <a:t>(Адкрыты ліст</a:t>
            </a:r>
            <a:r>
              <a:rPr lang="be-BY" sz="2500" dirty="0" smtClean="0"/>
              <a:t>) на </a:t>
            </a:r>
            <a:r>
              <a:rPr lang="be-BY" sz="2500" dirty="0"/>
              <a:t>правядзенне археалагічных даследаванняў выдае Інстытут гісторыі НАН Беларусі.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66531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452718"/>
            <a:ext cx="7888288" cy="5795681"/>
          </a:xfrm>
        </p:spPr>
        <p:txBody>
          <a:bodyPr>
            <a:normAutofit fontScale="85000" lnSpcReduction="10000"/>
          </a:bodyPr>
          <a:lstStyle/>
          <a:p>
            <a:r>
              <a:rPr lang="be-BY" sz="5000" dirty="0"/>
              <a:t>Археалогія (ад грэчаскага αρχαιος — старажытны + λογος — слова, вучэнне) — навука, што вывучае гісторыю грамадства па матэрыяльных парэштках жыцця і дзейнасці людзей — рэчавых (археалагічных) помніках.</a:t>
            </a:r>
          </a:p>
          <a:p>
            <a:endParaRPr lang="be-BY" dirty="0"/>
          </a:p>
        </p:txBody>
      </p:sp>
      <p:pic>
        <p:nvPicPr>
          <p:cNvPr id="18434" name="Picture 2" descr="https://encrypted-tbn2.gstatic.com/images?q=tbn:ANd9GcSGORBW3i57ZKqModcy8_fLWMQiHJaW3PHrm1ovFJn5eaZK--E6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170180"/>
            <a:ext cx="2711821" cy="239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13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/>
              <a:t>Пачынальнікі </a:t>
            </a:r>
            <a:r>
              <a:rPr lang="be-BY" b="1" dirty="0"/>
              <a:t>гістарыяграфіі беларускай археалогіі</a:t>
            </a:r>
            <a:r>
              <a:rPr lang="be-BY" dirty="0"/>
              <a:t/>
            </a:r>
            <a:br>
              <a:rPr lang="be-BY" dirty="0"/>
            </a:b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4200" y="1853248"/>
            <a:ext cx="5156200" cy="4762500"/>
          </a:xfrm>
        </p:spPr>
        <p:txBody>
          <a:bodyPr>
            <a:noAutofit/>
          </a:bodyPr>
          <a:lstStyle/>
          <a:p>
            <a:r>
              <a:rPr lang="be-BY" sz="3000" dirty="0"/>
              <a:t>Гістарыяграфія беларускай археалогіі ўзнікла намаганнямі Канстанціна і Яўстафія Тышкевічаў у сярэдзіне 19 ст., практычна адначасова з узнікненнем самой гэтай галіны ведаў. </a:t>
            </a:r>
            <a:endParaRPr lang="be-BY" sz="3000" dirty="0"/>
          </a:p>
        </p:txBody>
      </p:sp>
      <p:pic>
        <p:nvPicPr>
          <p:cNvPr id="3074" name="Picture 2" descr="http://www.rv-blr.com/images/art/1772/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7" y="2462848"/>
            <a:ext cx="2954043" cy="402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useum.logoysk.info/images/stories/tyszkiewicz/Eustace_Tyszkiewic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1853248"/>
            <a:ext cx="3390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65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452718"/>
            <a:ext cx="9247188" cy="5795681"/>
          </a:xfrm>
        </p:spPr>
        <p:txBody>
          <a:bodyPr>
            <a:normAutofit/>
          </a:bodyPr>
          <a:lstStyle/>
          <a:p>
            <a:r>
              <a:rPr lang="be-BY" sz="3500" dirty="0"/>
              <a:t>К. Тышкевіч у сваіх працах не толькі сістэматычна асвятляў тагачасныя даследаванні археолагаў і краязнаўцаў, але і ўпершыню паспрабаваў ахарактарызаваць іх погляды на старажытную гісторыю, разгледзець ідэі і гіпотэзы сваіх папярэднікаў, увёў у навуковы ўжытак раней невядомыя імёны даследчыкаў.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643113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/>
              <a:t>Вядомыя беларускія археолагі </a:t>
            </a:r>
            <a:endParaRPr lang="be-BY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44600"/>
            <a:ext cx="9247188" cy="5003799"/>
          </a:xfrm>
        </p:spPr>
        <p:txBody>
          <a:bodyPr>
            <a:normAutofit/>
          </a:bodyPr>
          <a:lstStyle/>
          <a:p>
            <a:r>
              <a:rPr lang="be-BY" sz="4000" dirty="0"/>
              <a:t>К.М. Палікарповіч, А.Р. Мітрафанаў, У.Ф. Ісаенка, М.М. Чарняўскі, Л.Д. Побаль, П.Ф. Лысенка, Г.В. Штыхаў, А.Г. Калечыц, Э.М. Загарульскі, М.М. Крывальцэвіч, В.Г. Белявец, В.І. Кошман, А.А. Башкоў, І.А. Марзалюк.</a:t>
            </a:r>
            <a:endParaRPr lang="be-BY" sz="4000" dirty="0"/>
          </a:p>
        </p:txBody>
      </p:sp>
    </p:spTree>
    <p:extLst>
      <p:ext uri="{BB962C8B-B14F-4D97-AF65-F5344CB8AC3E}">
        <p14:creationId xmlns:p14="http://schemas.microsoft.com/office/powerpoint/2010/main" val="1767086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4524" y="3180342"/>
            <a:ext cx="9404723" cy="1400530"/>
          </a:xfrm>
        </p:spPr>
        <p:txBody>
          <a:bodyPr/>
          <a:lstStyle/>
          <a:p>
            <a:r>
              <a:rPr lang="be-BY" sz="6000" b="1" dirty="0" smtClean="0"/>
              <a:t>Дзякуй!</a:t>
            </a:r>
            <a:endParaRPr lang="be-BY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846" y="821018"/>
            <a:ext cx="4974854" cy="5795681"/>
          </a:xfrm>
        </p:spPr>
        <p:txBody>
          <a:bodyPr>
            <a:normAutofit/>
          </a:bodyPr>
          <a:lstStyle/>
          <a:p>
            <a:endParaRPr lang="be-BY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4367213" cy="540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5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452718"/>
            <a:ext cx="8991600" cy="5795681"/>
          </a:xfrm>
        </p:spPr>
        <p:txBody>
          <a:bodyPr>
            <a:normAutofit fontScale="92500" lnSpcReduction="20000"/>
          </a:bodyPr>
          <a:lstStyle/>
          <a:p>
            <a:r>
              <a:rPr lang="be-BY" sz="5000" dirty="0"/>
              <a:t>Археабатаніка – навука, якая вывучае рэшткі расліннага паходжання з раскопак помнікаў археалогіі: абпаленае збожжа. адбіткі раслін на кераміцы, матэрыялы, атрыманыя ў выніку флатацыі культурнага пласта.</a:t>
            </a:r>
          </a:p>
          <a:p>
            <a:endParaRPr lang="be-BY" dirty="0"/>
          </a:p>
        </p:txBody>
      </p:sp>
      <p:pic>
        <p:nvPicPr>
          <p:cNvPr id="5122" name="Picture 2" descr="http://all-he.ru/art/sad/iskopaemoe_ras_dla_sad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43" y="3975100"/>
            <a:ext cx="4008231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9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452718"/>
            <a:ext cx="7469188" cy="5795681"/>
          </a:xfrm>
        </p:spPr>
        <p:txBody>
          <a:bodyPr>
            <a:normAutofit lnSpcReduction="10000"/>
          </a:bodyPr>
          <a:lstStyle/>
          <a:p>
            <a:r>
              <a:rPr lang="be-BY" sz="4500" dirty="0"/>
              <a:t>Археазаалогія — навуковая галіна, якая вывучае фауністычныя рэшткі з археалагічных помнікаў.</a:t>
            </a:r>
          </a:p>
          <a:p>
            <a:r>
              <a:rPr lang="be-BY" sz="4500" dirty="0"/>
              <a:t>Археаіхтыялогія — галіна археазаалогіі. якая вывучае рэшткі рыб.</a:t>
            </a:r>
          </a:p>
          <a:p>
            <a:endParaRPr lang="be-BY" dirty="0"/>
          </a:p>
        </p:txBody>
      </p:sp>
      <p:pic>
        <p:nvPicPr>
          <p:cNvPr id="4098" name="Picture 2" descr="http://www.oceanology.ru/wp-content/uploads/2010/05/giant-predatory-prehistoric-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3594100"/>
            <a:ext cx="4396821" cy="29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0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452718"/>
            <a:ext cx="7658100" cy="5795681"/>
          </a:xfrm>
        </p:spPr>
        <p:txBody>
          <a:bodyPr>
            <a:noAutofit/>
          </a:bodyPr>
          <a:lstStyle/>
          <a:p>
            <a:r>
              <a:rPr lang="be-BY" sz="4500" dirty="0"/>
              <a:t>Стаянка, паселішча – тып помніка археалогіі. Месца каротка- ці доўгачасовага жыцця людзей першабытнага часу, звычайна без дадатковых абарончых умацаванняў</a:t>
            </a:r>
            <a:endParaRPr lang="be-BY" sz="4500" dirty="0"/>
          </a:p>
        </p:txBody>
      </p:sp>
      <p:pic>
        <p:nvPicPr>
          <p:cNvPr id="2050" name="Picture 2" descr="https://encrypted-tbn1.gstatic.com/images?q=tbn:ANd9GcQHFQsagdBecKozgfURNQSqA5692pUkwNYyLAGhsC7jn-mADGNi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53" y="3708400"/>
            <a:ext cx="4146194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61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452718"/>
            <a:ext cx="8826500" cy="5795681"/>
          </a:xfrm>
        </p:spPr>
        <p:txBody>
          <a:bodyPr>
            <a:noAutofit/>
          </a:bodyPr>
          <a:lstStyle/>
          <a:p>
            <a:r>
              <a:rPr lang="be-BY" sz="3800" dirty="0"/>
              <a:t>Гарадзішча -- тып помніка археалогіі, рэшткі колішняга ўмацаванага паселішча. Звычайна ўзвышаюцца над навакольнай мясцовасцю і захаваліся ў выглядзе валоў і рвоў. Адносяцца да першабытных часоў (бронзавы, жалезны век) і Сярэдніх вякоў. Назва ўжывалася яшчэ ў сярэднявечных летапісах</a:t>
            </a:r>
            <a:endParaRPr lang="be-BY" sz="3800" dirty="0"/>
          </a:p>
        </p:txBody>
      </p:sp>
      <p:pic>
        <p:nvPicPr>
          <p:cNvPr id="6146" name="Picture 2" descr="http://s42.radikal.ru/i095/1301/d1/39330fe4f6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18" y="1311750"/>
            <a:ext cx="3109032" cy="20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9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452718"/>
            <a:ext cx="6770688" cy="5795681"/>
          </a:xfrm>
        </p:spPr>
        <p:txBody>
          <a:bodyPr>
            <a:normAutofit lnSpcReduction="10000"/>
          </a:bodyPr>
          <a:lstStyle/>
          <a:p>
            <a:r>
              <a:rPr lang="be-BY" sz="4500" dirty="0"/>
              <a:t>Курган — разнавіднасць пахавальных помнікаў, характарызуюцца, як правіла, утварэннем землянога насыпу над пахавальнай ямай.</a:t>
            </a:r>
          </a:p>
          <a:p>
            <a:endParaRPr lang="be-BY" dirty="0"/>
          </a:p>
        </p:txBody>
      </p:sp>
      <p:pic>
        <p:nvPicPr>
          <p:cNvPr id="7170" name="Picture 2" descr="http://sibforum.sfu-kras.ru/files/kur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94" y="3632200"/>
            <a:ext cx="4128206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55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452718"/>
            <a:ext cx="8947522" cy="5795681"/>
          </a:xfrm>
        </p:spPr>
        <p:txBody>
          <a:bodyPr/>
          <a:lstStyle/>
          <a:p>
            <a:r>
              <a:rPr lang="be-BY" sz="4000" dirty="0"/>
              <a:t>Раскопкі археалагічныя – метад навукова-даследчай дзейнасці спецыялістаў па вывучэнні археалагічных помнікаў пры дапамозе раскопвання культурнага пласта ў адпаведнасці з прынятай методыкай.</a:t>
            </a:r>
          </a:p>
          <a:p>
            <a:endParaRPr lang="be-BY" dirty="0"/>
          </a:p>
        </p:txBody>
      </p:sp>
      <p:pic>
        <p:nvPicPr>
          <p:cNvPr id="8196" name="Picture 4" descr="http://www.greek.ru/upload/iblock/a6a/2007excav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834" y="4033837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6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452718"/>
            <a:ext cx="7785100" cy="5795681"/>
          </a:xfrm>
        </p:spPr>
        <p:txBody>
          <a:bodyPr>
            <a:noAutofit/>
          </a:bodyPr>
          <a:lstStyle/>
          <a:p>
            <a:r>
              <a:rPr lang="be-BY" sz="3500" dirty="0"/>
              <a:t>Раскоп археалагічны – адзін з асноўных тэрмінаў у археалогіі. Закладваецца на плошчы вядомых помнікаў археалогіі ў залежнасці ад іх спецыфікі. Прамакутны, квадратны, арыентаваны па баках свету. Разбіваецца на квадраты для дакладнай фіксацыі культурнага пласта і артэфактаў.</a:t>
            </a:r>
            <a:endParaRPr lang="be-BY" sz="3500" dirty="0"/>
          </a:p>
        </p:txBody>
      </p:sp>
      <p:pic>
        <p:nvPicPr>
          <p:cNvPr id="9220" name="Picture 4" descr="http://www.formuseum.info/uploads/fotos/maesu_200/kozakov_tchernenko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26" y="3350558"/>
            <a:ext cx="4334872" cy="324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56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642</Words>
  <Application>Microsoft Office PowerPoint</Application>
  <PresentationFormat>Широкоэкранный</PresentationFormat>
  <Paragraphs>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Ион</vt:lpstr>
      <vt:lpstr>АРХЕАЛОГІЯ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Археалагічныя даследаванні ў Рэспубліцы Беларусь вядуць: </vt:lpstr>
      <vt:lpstr>Пачынальнікі гістарыяграфіі беларускай археалогіі </vt:lpstr>
      <vt:lpstr>Презентация PowerPoint</vt:lpstr>
      <vt:lpstr>Вядомыя беларускія археолагі </vt:lpstr>
      <vt:lpstr>Дзякуй!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АРХЕАЛОГІЯ</dc:title>
  <dc:creator>ГЛ</dc:creator>
  <cp:lastModifiedBy>ГЛ</cp:lastModifiedBy>
  <cp:revision>4</cp:revision>
  <dcterms:created xsi:type="dcterms:W3CDTF">2015-04-06T13:19:35Z</dcterms:created>
  <dcterms:modified xsi:type="dcterms:W3CDTF">2015-04-06T13:46:01Z</dcterms:modified>
</cp:coreProperties>
</file>