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AEA2-FE61-44DF-88EC-05FDD373F533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8D0B20-2F4C-474F-854A-30A425685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AEA2-FE61-44DF-88EC-05FDD373F533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0B20-2F4C-474F-854A-30A425685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AEA2-FE61-44DF-88EC-05FDD373F533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0B20-2F4C-474F-854A-30A425685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AEA2-FE61-44DF-88EC-05FDD373F533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8D0B20-2F4C-474F-854A-30A425685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AEA2-FE61-44DF-88EC-05FDD373F533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0B20-2F4C-474F-854A-30A42568562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AEA2-FE61-44DF-88EC-05FDD373F533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0B20-2F4C-474F-854A-30A425685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AEA2-FE61-44DF-88EC-05FDD373F533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58D0B20-2F4C-474F-854A-30A42568562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AEA2-FE61-44DF-88EC-05FDD373F533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0B20-2F4C-474F-854A-30A425685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AEA2-FE61-44DF-88EC-05FDD373F533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0B20-2F4C-474F-854A-30A425685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AEA2-FE61-44DF-88EC-05FDD373F533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0B20-2F4C-474F-854A-30A425685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AEA2-FE61-44DF-88EC-05FDD373F533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0B20-2F4C-474F-854A-30A42568562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3EAEA2-FE61-44DF-88EC-05FDD373F533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8D0B20-2F4C-474F-854A-30A42568562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be-BY" smtClean="0"/>
              <a:t>Слэнг</a:t>
            </a:r>
            <a:br>
              <a:rPr lang="be-BY" smtClean="0"/>
            </a:br>
            <a:r>
              <a:rPr lang="be-BY" smtClean="0"/>
              <a:t>слоўнік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96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dirty="0" err="1"/>
              <a:t>Аблэўх</a:t>
            </a:r>
            <a:r>
              <a:rPr lang="ru-RU" sz="2600" dirty="0"/>
              <a:t>, </a:t>
            </a:r>
            <a:r>
              <a:rPr lang="ru-RU" sz="2600" dirty="0" err="1"/>
              <a:t>аплэўх</a:t>
            </a:r>
            <a:r>
              <a:rPr lang="ru-RU" sz="2600" dirty="0"/>
              <a:t>, </a:t>
            </a:r>
            <a:r>
              <a:rPr lang="ru-RU" sz="2600" dirty="0" err="1"/>
              <a:t>афэлак</a:t>
            </a:r>
            <a:r>
              <a:rPr lang="ru-RU" sz="2600" dirty="0"/>
              <a:t>, </a:t>
            </a:r>
            <a:r>
              <a:rPr lang="ru-RU" sz="2600" dirty="0" err="1" smtClean="0"/>
              <a:t>калдыр</a:t>
            </a:r>
            <a:r>
              <a:rPr lang="en-US" sz="2600" dirty="0" smtClean="0"/>
              <a:t> </a:t>
            </a:r>
            <a:r>
              <a:rPr lang="ru-RU" sz="2600" dirty="0"/>
              <a:t>– так </a:t>
            </a:r>
            <a:r>
              <a:rPr lang="ru-RU" sz="2600" dirty="0" err="1"/>
              <a:t>сабе</a:t>
            </a:r>
            <a:r>
              <a:rPr lang="ru-RU" sz="2600" dirty="0"/>
              <a:t> </a:t>
            </a:r>
            <a:r>
              <a:rPr lang="ru-RU" sz="2600" dirty="0" err="1"/>
              <a:t>чалавек</a:t>
            </a:r>
            <a:endParaRPr lang="ru-RU" sz="2600" dirty="0"/>
          </a:p>
          <a:p>
            <a:pPr marL="0" indent="0">
              <a:buNone/>
            </a:pPr>
            <a:r>
              <a:rPr lang="ru-RU" sz="2800" dirty="0"/>
              <a:t>Авой!/ </a:t>
            </a:r>
            <a:r>
              <a:rPr lang="ru-RU" sz="2800" dirty="0" err="1"/>
              <a:t>Авохці</a:t>
            </a:r>
            <a:r>
              <a:rPr lang="ru-RU" sz="2800" dirty="0"/>
              <a:t> мне! – </a:t>
            </a:r>
            <a:r>
              <a:rPr lang="ru-RU" sz="2800" dirty="0" err="1"/>
              <a:t>кліч</a:t>
            </a:r>
            <a:r>
              <a:rPr lang="ru-RU" sz="2800" dirty="0"/>
              <a:t> </a:t>
            </a:r>
            <a:r>
              <a:rPr lang="ru-RU" sz="2800" dirty="0" err="1"/>
              <a:t>незадавальнення</a:t>
            </a:r>
            <a:endParaRPr lang="ru-RU" sz="2800" dirty="0"/>
          </a:p>
          <a:p>
            <a:pPr marL="0" indent="0">
              <a:buNone/>
            </a:pPr>
            <a:r>
              <a:rPr lang="ru-RU" sz="2800" dirty="0" err="1"/>
              <a:t>АпігУжыць</a:t>
            </a:r>
            <a:r>
              <a:rPr lang="ru-RU" sz="2800" dirty="0"/>
              <a:t> </a:t>
            </a:r>
            <a:r>
              <a:rPr lang="ru-RU" sz="2800" dirty="0" smtClean="0"/>
              <a:t>-</a:t>
            </a:r>
            <a:r>
              <a:rPr lang="en-US" sz="2800" dirty="0" smtClean="0"/>
              <a:t> </a:t>
            </a:r>
            <a:r>
              <a:rPr lang="ru-RU" sz="2800" dirty="0" err="1" smtClean="0"/>
              <a:t>выпіць</a:t>
            </a:r>
            <a:r>
              <a:rPr lang="ru-RU" sz="2800" dirty="0" smtClean="0"/>
              <a:t> </a:t>
            </a:r>
            <a:r>
              <a:rPr lang="ru-RU" sz="2800" dirty="0"/>
              <a:t>залпам і шмат</a:t>
            </a:r>
          </a:p>
          <a:p>
            <a:pPr marL="0" indent="0">
              <a:buNone/>
            </a:pPr>
            <a:r>
              <a:rPr lang="ru-RU" sz="2800" dirty="0" err="1"/>
              <a:t>АтайбавАцца</a:t>
            </a:r>
            <a:r>
              <a:rPr lang="ru-RU" sz="2800" dirty="0"/>
              <a:t> - </a:t>
            </a:r>
            <a:r>
              <a:rPr lang="ru-RU" sz="2800" dirty="0" err="1"/>
              <a:t>абжыцца</a:t>
            </a:r>
            <a:endParaRPr lang="ru-RU" sz="2800" dirty="0"/>
          </a:p>
          <a:p>
            <a:pPr marL="0" indent="0">
              <a:buNone/>
            </a:pPr>
            <a:r>
              <a:rPr lang="ru-RU" sz="2800" dirty="0" err="1"/>
              <a:t>АчмурЭў</a:t>
            </a:r>
            <a:r>
              <a:rPr lang="ru-RU" sz="2800" dirty="0"/>
              <a:t>?/</a:t>
            </a:r>
            <a:r>
              <a:rPr lang="ru-RU" sz="2800" dirty="0" err="1"/>
              <a:t>Сапсеў</a:t>
            </a:r>
            <a:r>
              <a:rPr lang="ru-RU" sz="2800" dirty="0"/>
              <a:t> </a:t>
            </a:r>
            <a:r>
              <a:rPr lang="ru-RU" sz="2800" dirty="0" err="1"/>
              <a:t>суздром</a:t>
            </a:r>
            <a:r>
              <a:rPr lang="ru-RU" sz="2800" dirty="0"/>
              <a:t>? – ты </a:t>
            </a:r>
            <a:r>
              <a:rPr lang="ru-RU" sz="2800" dirty="0" err="1"/>
              <a:t>звар’яцеў</a:t>
            </a:r>
            <a:r>
              <a:rPr lang="ru-RU" sz="2800" dirty="0"/>
              <a:t>?</a:t>
            </a:r>
          </a:p>
          <a:p>
            <a:pPr marL="0" indent="0">
              <a:buNone/>
            </a:pPr>
            <a:r>
              <a:rPr lang="ru-RU" sz="2800" dirty="0" err="1"/>
              <a:t>Бабздыр</a:t>
            </a:r>
            <a:r>
              <a:rPr lang="ru-RU" sz="2800" dirty="0"/>
              <a:t>! – </a:t>
            </a:r>
            <a:r>
              <a:rPr lang="ru-RU" sz="2800" dirty="0" err="1"/>
              <a:t>бабнік</a:t>
            </a:r>
            <a:r>
              <a:rPr lang="ru-RU" sz="2800" dirty="0"/>
              <a:t> </a:t>
            </a:r>
          </a:p>
          <a:p>
            <a:pPr marL="0" indent="0">
              <a:buNone/>
            </a:pPr>
            <a:r>
              <a:rPr lang="ru-RU" sz="2800" dirty="0" err="1"/>
              <a:t>Боўдзіла</a:t>
            </a:r>
            <a:r>
              <a:rPr lang="ru-RU" sz="2800" dirty="0"/>
              <a:t>!/</a:t>
            </a:r>
            <a:r>
              <a:rPr lang="ru-RU" sz="2800" dirty="0" err="1"/>
              <a:t>Ёлупень</a:t>
            </a:r>
            <a:r>
              <a:rPr lang="ru-RU" sz="2800" dirty="0"/>
              <a:t>!/</a:t>
            </a:r>
            <a:r>
              <a:rPr lang="ru-RU" sz="2800" dirty="0" err="1"/>
              <a:t>Тупак</a:t>
            </a:r>
            <a:r>
              <a:rPr lang="ru-RU" sz="2800" dirty="0"/>
              <a:t>!/</a:t>
            </a:r>
            <a:r>
              <a:rPr lang="ru-RU" sz="2800" dirty="0" err="1"/>
              <a:t>Даўбак</a:t>
            </a:r>
            <a:r>
              <a:rPr lang="ru-RU" sz="2800" dirty="0"/>
              <a:t>! – глупы </a:t>
            </a:r>
            <a:r>
              <a:rPr lang="ru-RU" sz="2800" dirty="0" err="1"/>
              <a:t>чалавек</a:t>
            </a:r>
            <a:r>
              <a:rPr lang="ru-RU" sz="2800" dirty="0"/>
              <a:t> </a:t>
            </a:r>
          </a:p>
          <a:p>
            <a:pPr marL="0" indent="0">
              <a:buNone/>
            </a:pPr>
            <a:r>
              <a:rPr lang="ru-RU" sz="2800" dirty="0" err="1"/>
              <a:t>Возьмеце</a:t>
            </a:r>
            <a:r>
              <a:rPr lang="ru-RU" sz="2800" dirty="0"/>
              <a:t> ў </a:t>
            </a:r>
            <a:r>
              <a:rPr lang="ru-RU" sz="2800" dirty="0" err="1"/>
              <a:t>сябрыну</a:t>
            </a:r>
            <a:r>
              <a:rPr lang="ru-RU" sz="2800" dirty="0"/>
              <a:t>? – </a:t>
            </a:r>
            <a:r>
              <a:rPr lang="ru-RU" sz="2800" dirty="0" err="1"/>
              <a:t>прымеце</a:t>
            </a:r>
            <a:r>
              <a:rPr lang="ru-RU" sz="2800" dirty="0"/>
              <a:t> ў </a:t>
            </a:r>
            <a:r>
              <a:rPr lang="ru-RU" sz="2800" dirty="0" err="1"/>
              <a:t>кампанію</a:t>
            </a:r>
            <a:r>
              <a:rPr lang="ru-RU" sz="2800" dirty="0"/>
              <a:t>?</a:t>
            </a:r>
          </a:p>
          <a:p>
            <a:pPr marL="0" indent="0">
              <a:buNone/>
            </a:pPr>
            <a:r>
              <a:rPr lang="ru-RU" sz="2800" dirty="0"/>
              <a:t>Гамон! – </a:t>
            </a:r>
            <a:r>
              <a:rPr lang="ru-RU" sz="2800" dirty="0" err="1"/>
              <a:t>кліч</a:t>
            </a:r>
            <a:r>
              <a:rPr lang="ru-RU" sz="2800" dirty="0"/>
              <a:t> </a:t>
            </a:r>
            <a:r>
              <a:rPr lang="ru-RU" sz="2800" dirty="0" err="1"/>
              <a:t>экзістэнцыйнага</a:t>
            </a:r>
            <a:r>
              <a:rPr lang="ru-RU" sz="2800" dirty="0"/>
              <a:t> </a:t>
            </a:r>
            <a:r>
              <a:rPr lang="ru-RU" sz="2800" dirty="0" err="1"/>
              <a:t>канца</a:t>
            </a:r>
            <a:endParaRPr lang="ru-RU" sz="2800" dirty="0"/>
          </a:p>
          <a:p>
            <a:pPr marL="0" indent="0">
              <a:buNone/>
            </a:pPr>
            <a:r>
              <a:rPr lang="ru-RU" sz="2800" dirty="0" err="1"/>
              <a:t>Грошы</a:t>
            </a:r>
            <a:r>
              <a:rPr lang="ru-RU" sz="2800" dirty="0"/>
              <a:t>/</a:t>
            </a:r>
            <a:r>
              <a:rPr lang="ru-RU" sz="2800" dirty="0" err="1"/>
              <a:t>капейчына</a:t>
            </a:r>
            <a:r>
              <a:rPr lang="ru-RU" sz="2800" dirty="0"/>
              <a:t> ё? - </a:t>
            </a:r>
            <a:r>
              <a:rPr lang="ru-RU" sz="2800" dirty="0" err="1"/>
              <a:t>Ні</a:t>
            </a:r>
            <a:r>
              <a:rPr lang="ru-RU" sz="2800" dirty="0"/>
              <a:t> </a:t>
            </a:r>
            <a:r>
              <a:rPr lang="ru-RU" sz="2800" dirty="0" err="1"/>
              <a:t>каліва</a:t>
            </a:r>
            <a:r>
              <a:rPr lang="ru-RU" sz="2800" dirty="0"/>
              <a:t> (</a:t>
            </a:r>
            <a:r>
              <a:rPr lang="ru-RU" sz="2800" dirty="0" err="1"/>
              <a:t>галяк</a:t>
            </a:r>
            <a:r>
              <a:rPr lang="ru-RU" sz="2800" dirty="0"/>
              <a:t>) </a:t>
            </a:r>
          </a:p>
          <a:p>
            <a:pPr marL="0" indent="0">
              <a:buNone/>
            </a:pPr>
            <a:r>
              <a:rPr lang="ru-RU" sz="2800" dirty="0" err="1"/>
              <a:t>Гэй</a:t>
            </a:r>
            <a:r>
              <a:rPr lang="ru-RU" sz="2800" dirty="0"/>
              <a:t>, кудлаты! </a:t>
            </a:r>
            <a:r>
              <a:rPr lang="ru-RU" sz="2800" dirty="0" err="1"/>
              <a:t>Абрэж</a:t>
            </a:r>
            <a:r>
              <a:rPr lang="ru-RU" sz="2800" dirty="0"/>
              <a:t> свае </a:t>
            </a:r>
            <a:r>
              <a:rPr lang="ru-RU" sz="2800" dirty="0" err="1"/>
              <a:t>петлахі</a:t>
            </a:r>
            <a:r>
              <a:rPr lang="ru-RU" sz="2800" dirty="0"/>
              <a:t>!</a:t>
            </a:r>
          </a:p>
          <a:p>
            <a:pPr marL="0" indent="0">
              <a:buNone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44937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Дапетрыў</a:t>
            </a:r>
            <a:r>
              <a:rPr lang="ru-RU" dirty="0"/>
              <a:t>? – </a:t>
            </a:r>
            <a:r>
              <a:rPr lang="ru-RU" dirty="0" err="1"/>
              <a:t>дадумаў</a:t>
            </a:r>
            <a:r>
              <a:rPr lang="ru-RU" dirty="0"/>
              <a:t> </a:t>
            </a:r>
            <a:r>
              <a:rPr lang="ru-RU" dirty="0" err="1"/>
              <a:t>нарэшце</a:t>
            </a:r>
            <a:r>
              <a:rPr lang="ru-RU" dirty="0"/>
              <a:t>? </a:t>
            </a:r>
          </a:p>
          <a:p>
            <a:pPr marL="0" indent="0">
              <a:buNone/>
            </a:pPr>
            <a:r>
              <a:rPr lang="ru-RU" dirty="0"/>
              <a:t>Дзяк/</a:t>
            </a:r>
            <a:r>
              <a:rPr lang="ru-RU" dirty="0" err="1"/>
              <a:t>Дзякі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Добра </a:t>
            </a:r>
            <a:r>
              <a:rPr lang="ru-RU" dirty="0" err="1"/>
              <a:t>набубеніўся</a:t>
            </a:r>
            <a:r>
              <a:rPr lang="ru-RU" dirty="0"/>
              <a:t> – на </a:t>
            </a:r>
            <a:r>
              <a:rPr lang="ru-RU" dirty="0" err="1"/>
              <a:t>падпітку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err="1"/>
              <a:t>Естухны</a:t>
            </a:r>
            <a:r>
              <a:rPr lang="ru-RU" dirty="0"/>
              <a:t> хачу, </a:t>
            </a:r>
            <a:r>
              <a:rPr lang="ru-RU" dirty="0" err="1"/>
              <a:t>халера</a:t>
            </a:r>
            <a:r>
              <a:rPr lang="ru-RU" dirty="0"/>
              <a:t>! – </a:t>
            </a:r>
            <a:r>
              <a:rPr lang="ru-RU" dirty="0" err="1"/>
              <a:t>выражэнне</a:t>
            </a:r>
            <a:r>
              <a:rPr lang="ru-RU" dirty="0"/>
              <a:t> </a:t>
            </a:r>
            <a:r>
              <a:rPr lang="ru-RU" dirty="0" err="1"/>
              <a:t>скрайняга</a:t>
            </a:r>
            <a:r>
              <a:rPr lang="ru-RU" dirty="0"/>
              <a:t> </a:t>
            </a:r>
            <a:r>
              <a:rPr lang="ru-RU" dirty="0" err="1"/>
              <a:t>голаду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Запальнічкі</a:t>
            </a:r>
            <a:r>
              <a:rPr lang="ru-RU" dirty="0"/>
              <a:t> </a:t>
            </a:r>
            <a:r>
              <a:rPr lang="ru-RU" dirty="0" err="1"/>
              <a:t>ня</a:t>
            </a:r>
            <a:r>
              <a:rPr lang="ru-RU" dirty="0"/>
              <a:t> </a:t>
            </a:r>
            <a:r>
              <a:rPr lang="ru-RU" dirty="0" err="1"/>
              <a:t>будзе</a:t>
            </a:r>
            <a:r>
              <a:rPr lang="ru-RU" dirty="0"/>
              <a:t>? – </a:t>
            </a:r>
            <a:r>
              <a:rPr lang="ru-RU" dirty="0" err="1"/>
              <a:t>спроба</a:t>
            </a:r>
            <a:r>
              <a:rPr lang="ru-RU" dirty="0"/>
              <a:t> </a:t>
            </a:r>
            <a:r>
              <a:rPr lang="ru-RU" dirty="0" err="1"/>
              <a:t>пазнаёміцца</a:t>
            </a:r>
            <a:r>
              <a:rPr lang="ru-RU" dirty="0"/>
              <a:t> (гл. </a:t>
            </a:r>
            <a:r>
              <a:rPr lang="ru-RU" dirty="0" err="1"/>
              <a:t>Сяльмашаўскі</a:t>
            </a:r>
            <a:r>
              <a:rPr lang="ru-RU" dirty="0"/>
              <a:t> </a:t>
            </a:r>
            <a:r>
              <a:rPr lang="ru-RU" dirty="0" err="1"/>
              <a:t>слоўнік</a:t>
            </a:r>
            <a:r>
              <a:rPr lang="ru-RU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ru-RU" dirty="0" err="1"/>
              <a:t>Зацерабіла</a:t>
            </a:r>
            <a:r>
              <a:rPr lang="ru-RU" dirty="0"/>
              <a:t> – ступень </a:t>
            </a:r>
            <a:r>
              <a:rPr lang="ru-RU" dirty="0" err="1"/>
              <a:t>вышэйшай</a:t>
            </a:r>
            <a:r>
              <a:rPr lang="ru-RU" dirty="0"/>
              <a:t> </a:t>
            </a:r>
            <a:r>
              <a:rPr lang="ru-RU" dirty="0" err="1"/>
              <a:t>перагрузкі</a:t>
            </a:r>
            <a:r>
              <a:rPr lang="ru-RU" dirty="0"/>
              <a:t> </a:t>
            </a:r>
            <a:r>
              <a:rPr lang="ru-RU" dirty="0" err="1" smtClean="0"/>
              <a:t>чалавека</a:t>
            </a:r>
            <a:endParaRPr lang="en-US" dirty="0" smtClean="0"/>
          </a:p>
          <a:p>
            <a:pPr marL="0" indent="0">
              <a:buNone/>
            </a:pPr>
            <a:r>
              <a:rPr lang="ru-RU" dirty="0" err="1"/>
              <a:t>Чмурэю</a:t>
            </a:r>
            <a:r>
              <a:rPr lang="ru-RU" dirty="0"/>
              <a:t> </a:t>
            </a:r>
            <a:r>
              <a:rPr lang="ru-RU" dirty="0" err="1"/>
              <a:t>ўшчэнт</a:t>
            </a:r>
            <a:r>
              <a:rPr lang="ru-RU" dirty="0"/>
              <a:t>! – </a:t>
            </a:r>
            <a:r>
              <a:rPr lang="ru-RU" dirty="0" err="1"/>
              <a:t>вышэйшае</a:t>
            </a:r>
            <a:r>
              <a:rPr lang="ru-RU" dirty="0"/>
              <a:t> </a:t>
            </a:r>
            <a:r>
              <a:rPr lang="ru-RU" dirty="0" err="1"/>
              <a:t>задавальненне</a:t>
            </a:r>
            <a:r>
              <a:rPr lang="ru-RU" dirty="0"/>
              <a:t> </a:t>
            </a:r>
            <a:r>
              <a:rPr lang="ru-RU" dirty="0" err="1"/>
              <a:t>чымсьці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Здароў</a:t>
            </a:r>
            <a:r>
              <a:rPr lang="ru-RU" dirty="0"/>
              <a:t>, </a:t>
            </a:r>
            <a:r>
              <a:rPr lang="ru-RU" dirty="0" err="1" smtClean="0"/>
              <a:t>хватан</a:t>
            </a:r>
            <a:r>
              <a:rPr lang="ru-RU" dirty="0" smtClean="0"/>
              <a:t>/</a:t>
            </a:r>
            <a:r>
              <a:rPr lang="ru-RU" dirty="0" err="1" smtClean="0"/>
              <a:t>хватане</a:t>
            </a:r>
            <a:r>
              <a:rPr lang="ru-RU" dirty="0"/>
              <a:t>! – </a:t>
            </a:r>
            <a:r>
              <a:rPr lang="ru-RU" dirty="0" err="1"/>
              <a:t>прывітанне</a:t>
            </a:r>
            <a:r>
              <a:rPr lang="ru-RU" dirty="0"/>
              <a:t>, </a:t>
            </a:r>
            <a:r>
              <a:rPr lang="ru-RU" dirty="0" err="1"/>
              <a:t>чалавек</a:t>
            </a:r>
            <a:r>
              <a:rPr lang="ru-RU" dirty="0" smtClean="0"/>
              <a:t>!</a:t>
            </a:r>
            <a:endParaRPr lang="en-US" dirty="0" smtClean="0"/>
          </a:p>
          <a:p>
            <a:pPr marL="0" indent="0">
              <a:buNone/>
            </a:pPr>
            <a:r>
              <a:rPr lang="ru-RU" dirty="0" err="1"/>
              <a:t>Здароўкі</a:t>
            </a:r>
            <a:r>
              <a:rPr lang="ru-RU" dirty="0"/>
              <a:t>! </a:t>
            </a:r>
            <a:r>
              <a:rPr lang="ru-RU" dirty="0" err="1"/>
              <a:t>Прыветос</a:t>
            </a:r>
            <a:r>
              <a:rPr lang="ru-RU" dirty="0" smtClean="0"/>
              <a:t>!</a:t>
            </a:r>
            <a:endParaRPr lang="en-US" dirty="0" smtClean="0"/>
          </a:p>
          <a:p>
            <a:pPr marL="0" indent="0">
              <a:buNone/>
            </a:pPr>
            <a:r>
              <a:rPr lang="ru-RU" dirty="0" err="1"/>
              <a:t>Бадзялка</a:t>
            </a:r>
            <a:r>
              <a:rPr lang="ru-RU" dirty="0"/>
              <a:t> – “</a:t>
            </a:r>
            <a:r>
              <a:rPr lang="ru-RU" dirty="0" err="1"/>
              <a:t>вандроўка</a:t>
            </a:r>
            <a:r>
              <a:rPr lang="ru-RU" dirty="0"/>
              <a:t>” (ад </a:t>
            </a:r>
            <a:r>
              <a:rPr lang="ru-RU" dirty="0" err="1"/>
              <a:t>бадзяцца</a:t>
            </a:r>
            <a:r>
              <a:rPr lang="ru-RU" dirty="0"/>
              <a:t>) </a:t>
            </a:r>
          </a:p>
          <a:p>
            <a:pPr marL="0" indent="0">
              <a:buNone/>
            </a:pPr>
            <a:r>
              <a:rPr lang="ru-RU" dirty="0" err="1"/>
              <a:t>Барузьдзіць</a:t>
            </a:r>
            <a:r>
              <a:rPr lang="ru-RU" dirty="0"/>
              <a:t> – </a:t>
            </a:r>
            <a:r>
              <a:rPr lang="ru-RU" dirty="0" err="1"/>
              <a:t>казаць</a:t>
            </a:r>
            <a:r>
              <a:rPr lang="ru-RU" dirty="0"/>
              <a:t> </a:t>
            </a:r>
            <a:r>
              <a:rPr lang="ru-RU" dirty="0" err="1"/>
              <a:t>невыразна</a:t>
            </a:r>
            <a:r>
              <a:rPr lang="ru-RU" dirty="0"/>
              <a:t>, </a:t>
            </a:r>
            <a:r>
              <a:rPr lang="ru-RU" dirty="0" err="1"/>
              <a:t>сабе</a:t>
            </a:r>
            <a:r>
              <a:rPr lang="ru-RU" dirty="0"/>
              <a:t> </a:t>
            </a:r>
            <a:r>
              <a:rPr lang="ru-RU" dirty="0" err="1"/>
              <a:t>пад</a:t>
            </a:r>
            <a:r>
              <a:rPr lang="ru-RU" dirty="0"/>
              <a:t> нос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55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 err="1" smtClean="0"/>
              <a:t>Будзеш</a:t>
            </a:r>
            <a:r>
              <a:rPr lang="ru-RU" sz="2300" dirty="0" smtClean="0"/>
              <a:t> </a:t>
            </a:r>
            <a:r>
              <a:rPr lang="ru-RU" sz="2300" dirty="0"/>
              <a:t>як </a:t>
            </a:r>
            <a:r>
              <a:rPr lang="ru-RU" sz="2300" dirty="0" err="1"/>
              <a:t>вялікі</a:t>
            </a:r>
            <a:r>
              <a:rPr lang="ru-RU" sz="2300" dirty="0"/>
              <a:t> </a:t>
            </a:r>
            <a:r>
              <a:rPr lang="ru-RU" sz="2300" dirty="0" err="1"/>
              <a:t>Паца-Ваца</a:t>
            </a:r>
            <a:r>
              <a:rPr lang="ru-RU" sz="2300" dirty="0"/>
              <a:t> </a:t>
            </a:r>
            <a:endParaRPr lang="ru-RU" sz="2300" dirty="0" smtClean="0"/>
          </a:p>
          <a:p>
            <a:pPr marL="0" indent="0">
              <a:buNone/>
            </a:pPr>
            <a:r>
              <a:rPr lang="ru-RU" sz="2300" dirty="0" err="1" smtClean="0"/>
              <a:t>Бядуля</a:t>
            </a:r>
            <a:r>
              <a:rPr lang="ru-RU" sz="2300" dirty="0" smtClean="0"/>
              <a:t> </a:t>
            </a:r>
            <a:r>
              <a:rPr lang="ru-RU" sz="2300" dirty="0"/>
              <a:t>– </a:t>
            </a:r>
            <a:r>
              <a:rPr lang="ru-RU" sz="2300" dirty="0" err="1"/>
              <a:t>няўдача</a:t>
            </a:r>
            <a:endParaRPr lang="ru-RU" sz="2300" dirty="0"/>
          </a:p>
          <a:p>
            <a:pPr marL="0" indent="0">
              <a:buNone/>
            </a:pPr>
            <a:r>
              <a:rPr lang="ru-RU" sz="2300" dirty="0" err="1"/>
              <a:t>Валэндацца</a:t>
            </a:r>
            <a:r>
              <a:rPr lang="ru-RU" sz="2300" dirty="0"/>
              <a:t> - </a:t>
            </a:r>
            <a:r>
              <a:rPr lang="ru-RU" sz="2300" dirty="0" err="1"/>
              <a:t>бадзяцца</a:t>
            </a:r>
            <a:r>
              <a:rPr lang="ru-RU" sz="2300" dirty="0"/>
              <a:t>, </a:t>
            </a:r>
            <a:r>
              <a:rPr lang="ru-RU" sz="2300" dirty="0" err="1"/>
              <a:t>нічога</a:t>
            </a:r>
            <a:r>
              <a:rPr lang="ru-RU" sz="2300" dirty="0"/>
              <a:t> не </a:t>
            </a:r>
            <a:r>
              <a:rPr lang="ru-RU" sz="2300" dirty="0" err="1"/>
              <a:t>рабіць</a:t>
            </a:r>
            <a:endParaRPr lang="ru-RU" sz="2300" dirty="0"/>
          </a:p>
          <a:p>
            <a:pPr marL="0" indent="0">
              <a:buNone/>
            </a:pPr>
            <a:r>
              <a:rPr lang="ru-RU" sz="2300" dirty="0" err="1"/>
              <a:t>Гарбець</a:t>
            </a:r>
            <a:r>
              <a:rPr lang="ru-RU" sz="2300" dirty="0"/>
              <a:t> - </a:t>
            </a:r>
            <a:r>
              <a:rPr lang="ru-RU" sz="2300" dirty="0" err="1"/>
              <a:t>старанна</a:t>
            </a:r>
            <a:r>
              <a:rPr lang="ru-RU" sz="2300" dirty="0"/>
              <a:t> </a:t>
            </a:r>
            <a:r>
              <a:rPr lang="ru-RU" sz="2300" dirty="0" err="1"/>
              <a:t>нешта</a:t>
            </a:r>
            <a:r>
              <a:rPr lang="ru-RU" sz="2300" dirty="0"/>
              <a:t> </a:t>
            </a:r>
            <a:r>
              <a:rPr lang="ru-RU" sz="2300" dirty="0" err="1"/>
              <a:t>рабіць</a:t>
            </a:r>
            <a:endParaRPr lang="ru-RU" sz="2300" dirty="0"/>
          </a:p>
          <a:p>
            <a:pPr marL="0" indent="0">
              <a:buNone/>
            </a:pPr>
            <a:r>
              <a:rPr lang="ru-RU" sz="2300" dirty="0" err="1"/>
              <a:t>Далькажык</a:t>
            </a:r>
            <a:r>
              <a:rPr lang="ru-RU" sz="2300" dirty="0"/>
              <a:t>  - </a:t>
            </a:r>
            <a:r>
              <a:rPr lang="ru-RU" sz="2300" dirty="0" err="1"/>
              <a:t>мабільны</a:t>
            </a:r>
            <a:r>
              <a:rPr lang="ru-RU" sz="2300" dirty="0"/>
              <a:t> </a:t>
            </a:r>
            <a:r>
              <a:rPr lang="ru-RU" sz="2300" dirty="0" err="1"/>
              <a:t>тэлефон</a:t>
            </a:r>
            <a:r>
              <a:rPr lang="ru-RU" sz="2300" dirty="0"/>
              <a:t> (“</a:t>
            </a:r>
            <a:r>
              <a:rPr lang="ru-RU" sz="2300" dirty="0" err="1"/>
              <a:t>далёка</a:t>
            </a:r>
            <a:r>
              <a:rPr lang="ru-RU" sz="2300" dirty="0"/>
              <a:t> </a:t>
            </a:r>
            <a:r>
              <a:rPr lang="ru-RU" sz="2300" dirty="0" err="1"/>
              <a:t>казаць</a:t>
            </a:r>
            <a:r>
              <a:rPr lang="ru-RU" sz="2300" dirty="0"/>
              <a:t>”)  </a:t>
            </a:r>
            <a:endParaRPr lang="ru-RU" sz="2300" dirty="0" smtClean="0"/>
          </a:p>
          <a:p>
            <a:pPr marL="0" indent="0">
              <a:buNone/>
            </a:pPr>
            <a:r>
              <a:rPr lang="ru-RU" sz="2300" dirty="0" err="1"/>
              <a:t>Ёлупень</a:t>
            </a:r>
            <a:endParaRPr lang="ru-RU" sz="2300" dirty="0"/>
          </a:p>
          <a:p>
            <a:pPr marL="0" indent="0">
              <a:buNone/>
            </a:pPr>
            <a:r>
              <a:rPr lang="ru-RU" sz="2300" dirty="0" err="1"/>
              <a:t>Зара</a:t>
            </a:r>
            <a:r>
              <a:rPr lang="ru-RU" sz="2300" dirty="0"/>
              <a:t> -  зараз</a:t>
            </a:r>
          </a:p>
          <a:p>
            <a:pPr marL="0" indent="0">
              <a:buNone/>
            </a:pPr>
            <a:r>
              <a:rPr lang="ru-RU" sz="2300" dirty="0" err="1"/>
              <a:t>Заўзець</a:t>
            </a:r>
            <a:r>
              <a:rPr lang="ru-RU" sz="2300" dirty="0"/>
              <a:t>, </a:t>
            </a:r>
            <a:r>
              <a:rPr lang="ru-RU" sz="2300" dirty="0" err="1"/>
              <a:t>заўзятар</a:t>
            </a:r>
            <a:r>
              <a:rPr lang="ru-RU" sz="2300" dirty="0"/>
              <a:t> – </a:t>
            </a:r>
            <a:r>
              <a:rPr lang="ru-RU" sz="2300" dirty="0" err="1"/>
              <a:t>літ</a:t>
            </a:r>
            <a:r>
              <a:rPr lang="ru-RU" sz="2300" dirty="0"/>
              <a:t>. “</a:t>
            </a:r>
            <a:r>
              <a:rPr lang="ru-RU" sz="2300" dirty="0" err="1"/>
              <a:t>балельшчык</a:t>
            </a:r>
            <a:r>
              <a:rPr lang="ru-RU" sz="2300" dirty="0"/>
              <a:t>” (</a:t>
            </a:r>
            <a:r>
              <a:rPr lang="ru-RU" sz="2300" dirty="0" err="1"/>
              <a:t>заўзяты</a:t>
            </a:r>
            <a:r>
              <a:rPr lang="ru-RU" sz="2300" dirty="0"/>
              <a:t> + </a:t>
            </a:r>
            <a:r>
              <a:rPr lang="ru-RU" sz="2300" dirty="0" err="1"/>
              <a:t>аматар</a:t>
            </a:r>
            <a:r>
              <a:rPr lang="ru-RU" sz="2300" dirty="0"/>
              <a:t>)</a:t>
            </a:r>
          </a:p>
          <a:p>
            <a:pPr marL="0" indent="0">
              <a:buNone/>
            </a:pPr>
            <a:r>
              <a:rPr lang="ru-RU" sz="2300" dirty="0" err="1"/>
              <a:t>З'ехаць</a:t>
            </a:r>
            <a:r>
              <a:rPr lang="ru-RU" sz="2300" dirty="0"/>
              <a:t> з </a:t>
            </a:r>
            <a:r>
              <a:rPr lang="ru-RU" sz="2300" dirty="0" err="1"/>
              <a:t>глузду</a:t>
            </a:r>
            <a:r>
              <a:rPr lang="ru-RU" sz="2300" dirty="0"/>
              <a:t>, </a:t>
            </a:r>
            <a:r>
              <a:rPr lang="ru-RU" sz="2300" dirty="0" err="1"/>
              <a:t>крэйзануцца</a:t>
            </a:r>
            <a:r>
              <a:rPr lang="ru-RU" sz="2300" dirty="0"/>
              <a:t> – </a:t>
            </a:r>
            <a:r>
              <a:rPr lang="ru-RU" sz="2300" dirty="0" err="1"/>
              <a:t>звар’яцець</a:t>
            </a:r>
            <a:endParaRPr lang="ru-RU" sz="2300" dirty="0"/>
          </a:p>
          <a:p>
            <a:pPr marL="0" indent="0">
              <a:buNone/>
            </a:pPr>
            <a:r>
              <a:rPr lang="ru-RU" sz="2300" dirty="0" err="1" smtClean="0"/>
              <a:t>Каб</a:t>
            </a:r>
            <a:r>
              <a:rPr lang="ru-RU" sz="2300" dirty="0" smtClean="0"/>
              <a:t> </a:t>
            </a:r>
            <a:r>
              <a:rPr lang="ru-RU" sz="2300" dirty="0"/>
              <a:t>ты </a:t>
            </a:r>
            <a:r>
              <a:rPr lang="ru-RU" sz="2300" dirty="0" err="1"/>
              <a:t>спрогся</a:t>
            </a:r>
            <a:r>
              <a:rPr lang="ru-RU" sz="2300" dirty="0"/>
              <a:t>! – </a:t>
            </a:r>
            <a:r>
              <a:rPr lang="ru-RU" sz="2300" dirty="0" err="1"/>
              <a:t>пажаданне</a:t>
            </a:r>
            <a:r>
              <a:rPr lang="ru-RU" sz="2300" dirty="0"/>
              <a:t> </a:t>
            </a:r>
            <a:r>
              <a:rPr lang="ru-RU" sz="2300" dirty="0" err="1"/>
              <a:t>хутчэйшага</a:t>
            </a:r>
            <a:r>
              <a:rPr lang="ru-RU" sz="2300" dirty="0"/>
              <a:t> </a:t>
            </a:r>
            <a:r>
              <a:rPr lang="ru-RU" sz="2300" dirty="0" err="1"/>
              <a:t>скону</a:t>
            </a:r>
            <a:r>
              <a:rPr lang="ru-RU" sz="2300" dirty="0"/>
              <a:t> </a:t>
            </a:r>
            <a:r>
              <a:rPr lang="ru-RU" sz="2300" dirty="0" err="1"/>
              <a:t>злоснай</a:t>
            </a:r>
            <a:r>
              <a:rPr lang="ru-RU" sz="2300" dirty="0"/>
              <a:t> </a:t>
            </a:r>
            <a:r>
              <a:rPr lang="ru-RU" sz="2300" dirty="0" err="1" smtClean="0"/>
              <a:t>асобе</a:t>
            </a:r>
            <a:endParaRPr lang="ru-RU" sz="2300" dirty="0" smtClean="0"/>
          </a:p>
          <a:p>
            <a:pPr marL="0" indent="0">
              <a:buNone/>
            </a:pPr>
            <a:r>
              <a:rPr lang="ru-RU" sz="2300" dirty="0" err="1"/>
              <a:t>Колькі</a:t>
            </a:r>
            <a:r>
              <a:rPr lang="ru-RU" sz="2300" dirty="0"/>
              <a:t> часу </a:t>
            </a:r>
            <a:r>
              <a:rPr lang="ru-RU" sz="2300" dirty="0" err="1"/>
              <a:t>ўбайдосілі</a:t>
            </a:r>
            <a:r>
              <a:rPr lang="ru-RU" sz="2300" dirty="0"/>
              <a:t>! – </a:t>
            </a:r>
            <a:r>
              <a:rPr lang="ru-RU" sz="2300" dirty="0" err="1"/>
              <a:t>колькі</a:t>
            </a:r>
            <a:r>
              <a:rPr lang="ru-RU" sz="2300" dirty="0"/>
              <a:t> часу </a:t>
            </a:r>
            <a:r>
              <a:rPr lang="ru-RU" sz="2300" dirty="0" err="1"/>
              <a:t>занялі</a:t>
            </a:r>
            <a:r>
              <a:rPr lang="ru-RU" sz="2300" dirty="0"/>
              <a:t>!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70562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 err="1" smtClean="0"/>
              <a:t>Пярун</a:t>
            </a:r>
            <a:r>
              <a:rPr lang="ru-RU" sz="2300" dirty="0" smtClean="0"/>
              <a:t>/</a:t>
            </a:r>
            <a:r>
              <a:rPr lang="ru-RU" sz="2300" dirty="0" err="1" smtClean="0"/>
              <a:t>кадук</a:t>
            </a:r>
            <a:r>
              <a:rPr lang="ru-RU" sz="2300" dirty="0" smtClean="0"/>
              <a:t> </a:t>
            </a:r>
            <a:r>
              <a:rPr lang="ru-RU" sz="2300" dirty="0" err="1"/>
              <a:t>яго</a:t>
            </a:r>
            <a:r>
              <a:rPr lang="ru-RU" sz="2300" dirty="0"/>
              <a:t> </a:t>
            </a:r>
            <a:r>
              <a:rPr lang="ru-RU" sz="2300" dirty="0" err="1"/>
              <a:t>ведае</a:t>
            </a:r>
            <a:r>
              <a:rPr lang="ru-RU" sz="2300" dirty="0"/>
              <a:t>! – </a:t>
            </a:r>
            <a:r>
              <a:rPr lang="ru-RU" sz="2300" dirty="0" err="1"/>
              <a:t>чорт</a:t>
            </a:r>
            <a:r>
              <a:rPr lang="ru-RU" sz="2300" dirty="0"/>
              <a:t> </a:t>
            </a:r>
            <a:r>
              <a:rPr lang="ru-RU" sz="2300" dirty="0" err="1"/>
              <a:t>яго</a:t>
            </a:r>
            <a:r>
              <a:rPr lang="ru-RU" sz="2300" dirty="0"/>
              <a:t> </a:t>
            </a:r>
            <a:r>
              <a:rPr lang="ru-RU" sz="2300" dirty="0" err="1"/>
              <a:t>ведае</a:t>
            </a:r>
            <a:r>
              <a:rPr lang="ru-RU" sz="2300" dirty="0" smtClean="0"/>
              <a:t>!</a:t>
            </a:r>
          </a:p>
          <a:p>
            <a:pPr marL="0" indent="0">
              <a:buNone/>
            </a:pPr>
            <a:r>
              <a:rPr lang="ru-RU" sz="2300" dirty="0" err="1"/>
              <a:t>Рыхтык</a:t>
            </a:r>
            <a:r>
              <a:rPr lang="ru-RU" sz="2300" dirty="0"/>
              <a:t>! – </a:t>
            </a:r>
            <a:r>
              <a:rPr lang="ru-RU" sz="2300" dirty="0" err="1"/>
              <a:t>дакладна</a:t>
            </a:r>
            <a:r>
              <a:rPr lang="ru-RU" sz="2300" dirty="0"/>
              <a:t>, у самую </a:t>
            </a:r>
            <a:r>
              <a:rPr lang="ru-RU" sz="2300" dirty="0" err="1" smtClean="0"/>
              <a:t>кропку</a:t>
            </a:r>
            <a:endParaRPr lang="ru-RU" sz="2300" dirty="0" smtClean="0"/>
          </a:p>
          <a:p>
            <a:pPr marL="0" indent="0">
              <a:buNone/>
            </a:pPr>
            <a:r>
              <a:rPr lang="ru-RU" sz="2300" dirty="0" err="1"/>
              <a:t>Сьлімак</a:t>
            </a:r>
            <a:r>
              <a:rPr lang="ru-RU" sz="2300" dirty="0"/>
              <a:t>! – слабы, </a:t>
            </a:r>
            <a:r>
              <a:rPr lang="ru-RU" sz="2300" dirty="0" err="1"/>
              <a:t>кволы</a:t>
            </a:r>
            <a:r>
              <a:rPr lang="ru-RU" sz="2300" dirty="0"/>
              <a:t> </a:t>
            </a:r>
            <a:r>
              <a:rPr lang="ru-RU" sz="2300" dirty="0" err="1"/>
              <a:t>чалавек</a:t>
            </a:r>
            <a:r>
              <a:rPr lang="ru-RU" sz="2300" dirty="0"/>
              <a:t> (</a:t>
            </a:r>
            <a:r>
              <a:rPr lang="ru-RU" sz="2300" dirty="0" err="1"/>
              <a:t>таксама</a:t>
            </a:r>
            <a:r>
              <a:rPr lang="ru-RU" sz="2300" dirty="0"/>
              <a:t> </a:t>
            </a:r>
            <a:r>
              <a:rPr lang="ru-RU" sz="2300" dirty="0" err="1"/>
              <a:t>выкарыстоўваецца</a:t>
            </a:r>
            <a:r>
              <a:rPr lang="ru-RU" sz="2300" dirty="0"/>
              <a:t> для </a:t>
            </a:r>
            <a:r>
              <a:rPr lang="ru-RU" sz="2300" dirty="0" err="1"/>
              <a:t>азначэння</a:t>
            </a:r>
            <a:r>
              <a:rPr lang="ru-RU" sz="2300" dirty="0"/>
              <a:t> </a:t>
            </a:r>
            <a:r>
              <a:rPr lang="ru-RU" sz="2300" dirty="0" err="1"/>
              <a:t>значыка</a:t>
            </a:r>
            <a:r>
              <a:rPr lang="ru-RU" sz="2300" dirty="0"/>
              <a:t> @ у </a:t>
            </a:r>
            <a:r>
              <a:rPr lang="ru-RU" sz="2300" dirty="0" err="1" smtClean="0"/>
              <a:t>інтэрнэце</a:t>
            </a:r>
            <a:r>
              <a:rPr lang="ru-RU" sz="2300" dirty="0" smtClean="0"/>
              <a:t>)</a:t>
            </a:r>
          </a:p>
          <a:p>
            <a:pPr marL="0" indent="0">
              <a:buNone/>
            </a:pPr>
            <a:r>
              <a:rPr lang="ru-RU" sz="2300" dirty="0" err="1"/>
              <a:t>Торкнула</a:t>
            </a:r>
            <a:r>
              <a:rPr lang="ru-RU" sz="2300" dirty="0"/>
              <a:t> – </a:t>
            </a:r>
            <a:r>
              <a:rPr lang="ru-RU" sz="2300" dirty="0" err="1"/>
              <a:t>калі</a:t>
            </a:r>
            <a:r>
              <a:rPr lang="ru-RU" sz="2300" dirty="0"/>
              <a:t> </a:t>
            </a:r>
            <a:r>
              <a:rPr lang="ru-RU" sz="2300" dirty="0" err="1"/>
              <a:t>штосьці</a:t>
            </a:r>
            <a:r>
              <a:rPr lang="ru-RU" sz="2300" dirty="0"/>
              <a:t> </a:t>
            </a:r>
            <a:r>
              <a:rPr lang="ru-RU" sz="2300" dirty="0" err="1"/>
              <a:t>вельмі</a:t>
            </a:r>
            <a:r>
              <a:rPr lang="ru-RU" sz="2300" dirty="0"/>
              <a:t> добра </a:t>
            </a:r>
            <a:r>
              <a:rPr lang="ru-RU" sz="2300" dirty="0" err="1"/>
              <a:t>зайшло</a:t>
            </a:r>
            <a:r>
              <a:rPr lang="ru-RU" sz="2300" dirty="0"/>
              <a:t> </a:t>
            </a:r>
          </a:p>
          <a:p>
            <a:pPr marL="0" indent="0">
              <a:buNone/>
            </a:pPr>
            <a:r>
              <a:rPr lang="ru-RU" sz="2300" dirty="0" err="1"/>
              <a:t>Трасца</a:t>
            </a:r>
            <a:r>
              <a:rPr lang="ru-RU" sz="2300" dirty="0"/>
              <a:t> </a:t>
            </a:r>
            <a:r>
              <a:rPr lang="ru-RU" sz="2300" dirty="0" err="1"/>
              <a:t>табе</a:t>
            </a:r>
            <a:r>
              <a:rPr lang="ru-RU" sz="2300" dirty="0"/>
              <a:t> ў бок! </a:t>
            </a:r>
            <a:r>
              <a:rPr lang="ru-RU" sz="2300" dirty="0" err="1"/>
              <a:t>Каб</a:t>
            </a:r>
            <a:r>
              <a:rPr lang="ru-RU" sz="2300" dirty="0"/>
              <a:t> </a:t>
            </a:r>
            <a:r>
              <a:rPr lang="ru-RU" sz="2300" dirty="0" err="1"/>
              <a:t>цябе</a:t>
            </a:r>
            <a:r>
              <a:rPr lang="ru-RU" sz="2300" dirty="0"/>
              <a:t> </a:t>
            </a:r>
            <a:r>
              <a:rPr lang="ru-RU" sz="2300" dirty="0" err="1"/>
              <a:t>качкі</a:t>
            </a:r>
            <a:r>
              <a:rPr lang="ru-RU" sz="2300" dirty="0"/>
              <a:t> </a:t>
            </a:r>
            <a:r>
              <a:rPr lang="ru-RU" sz="2300" dirty="0" err="1"/>
              <a:t>заклявалі</a:t>
            </a:r>
            <a:r>
              <a:rPr lang="ru-RU" sz="2300" dirty="0"/>
              <a:t>! – </a:t>
            </a:r>
            <a:r>
              <a:rPr lang="ru-RU" sz="2300" dirty="0" err="1"/>
              <a:t>варыяцыі</a:t>
            </a:r>
            <a:r>
              <a:rPr lang="ru-RU" sz="2300" dirty="0"/>
              <a:t> </a:t>
            </a:r>
            <a:r>
              <a:rPr lang="ru-RU" sz="2300" dirty="0" err="1"/>
              <a:t>лёгкага</a:t>
            </a:r>
            <a:r>
              <a:rPr lang="ru-RU" sz="2300" dirty="0"/>
              <a:t> </a:t>
            </a:r>
            <a:r>
              <a:rPr lang="ru-RU" sz="2300" dirty="0" err="1"/>
              <a:t>праклёну</a:t>
            </a:r>
            <a:r>
              <a:rPr lang="ru-RU" sz="2300" dirty="0"/>
              <a:t> </a:t>
            </a:r>
          </a:p>
          <a:p>
            <a:pPr marL="0" indent="0">
              <a:buNone/>
            </a:pPr>
            <a:r>
              <a:rPr lang="ru-RU" sz="2300" dirty="0" err="1"/>
              <a:t>Файна</a:t>
            </a:r>
            <a:r>
              <a:rPr lang="ru-RU" sz="2300" dirty="0"/>
              <a:t>! /Строма!/ </a:t>
            </a:r>
            <a:r>
              <a:rPr lang="ru-RU" sz="2300" dirty="0" err="1"/>
              <a:t>Вароча</a:t>
            </a:r>
            <a:r>
              <a:rPr lang="ru-RU" sz="2300" dirty="0"/>
              <a:t>! – </a:t>
            </a:r>
            <a:r>
              <a:rPr lang="ru-RU" sz="2300" dirty="0" err="1"/>
              <a:t>выражэнне</a:t>
            </a:r>
            <a:r>
              <a:rPr lang="ru-RU" sz="2300" dirty="0"/>
              <a:t> </a:t>
            </a:r>
            <a:r>
              <a:rPr lang="ru-RU" sz="2300" dirty="0" err="1"/>
              <a:t>захаплення</a:t>
            </a:r>
            <a:r>
              <a:rPr lang="ru-RU" sz="2300" dirty="0"/>
              <a:t> і </a:t>
            </a:r>
            <a:r>
              <a:rPr lang="ru-RU" sz="2300" dirty="0" err="1"/>
              <a:t>крутасці</a:t>
            </a:r>
            <a:r>
              <a:rPr lang="ru-RU" sz="2300" dirty="0"/>
              <a:t> </a:t>
            </a:r>
          </a:p>
          <a:p>
            <a:pPr marL="0" indent="0">
              <a:buNone/>
            </a:pPr>
            <a:r>
              <a:rPr lang="ru-RU" sz="2300" dirty="0" err="1"/>
              <a:t>Фэйс</a:t>
            </a:r>
            <a:r>
              <a:rPr lang="en-US" sz="2300" dirty="0"/>
              <a:t>, </a:t>
            </a:r>
            <a:r>
              <a:rPr lang="ru-RU" sz="2300" dirty="0" err="1"/>
              <a:t>пыса</a:t>
            </a:r>
            <a:r>
              <a:rPr lang="en-US" sz="2300" dirty="0"/>
              <a:t>, </a:t>
            </a:r>
            <a:r>
              <a:rPr lang="ru-RU" sz="2300" dirty="0"/>
              <a:t>табло</a:t>
            </a:r>
            <a:r>
              <a:rPr lang="en-US" sz="2300" dirty="0"/>
              <a:t>, </a:t>
            </a:r>
            <a:r>
              <a:rPr lang="ru-RU" sz="2300" dirty="0"/>
              <a:t>рыла</a:t>
            </a:r>
            <a:r>
              <a:rPr lang="en-US" sz="2300" dirty="0"/>
              <a:t>, </a:t>
            </a:r>
            <a:r>
              <a:rPr lang="ru-RU" sz="2300" dirty="0"/>
              <a:t>грызла</a:t>
            </a:r>
            <a:r>
              <a:rPr lang="en-US" sz="2300" dirty="0"/>
              <a:t>, </a:t>
            </a:r>
            <a:r>
              <a:rPr lang="ru-RU" sz="2300" dirty="0" err="1"/>
              <a:t>зяпа</a:t>
            </a:r>
            <a:r>
              <a:rPr lang="en-US" sz="2300" dirty="0"/>
              <a:t>, </a:t>
            </a:r>
            <a:r>
              <a:rPr lang="ru-RU" sz="2300" dirty="0"/>
              <a:t>пятак</a:t>
            </a:r>
            <a:r>
              <a:rPr lang="en-US" sz="2300" dirty="0"/>
              <a:t> – </a:t>
            </a:r>
            <a:r>
              <a:rPr lang="ru-RU" sz="2300" dirty="0" err="1"/>
              <a:t>азначэнні</a:t>
            </a:r>
            <a:r>
              <a:rPr lang="ru-RU" sz="2300" dirty="0"/>
              <a:t> </a:t>
            </a:r>
            <a:r>
              <a:rPr lang="ru-RU" sz="2300" dirty="0" err="1"/>
              <a:t>твару</a:t>
            </a:r>
            <a:r>
              <a:rPr lang="ru-RU" sz="2300" dirty="0"/>
              <a:t> </a:t>
            </a:r>
          </a:p>
          <a:p>
            <a:pPr marL="0" indent="0">
              <a:buNone/>
            </a:pPr>
            <a:r>
              <a:rPr lang="ru-RU" sz="2300" dirty="0" err="1"/>
              <a:t>Хавайся</a:t>
            </a:r>
            <a:r>
              <a:rPr lang="ru-RU" sz="2300" dirty="0"/>
              <a:t> ў </a:t>
            </a:r>
            <a:r>
              <a:rPr lang="ru-RU" sz="2300" dirty="0" err="1"/>
              <a:t>бульбу</a:t>
            </a:r>
            <a:r>
              <a:rPr lang="en-US" sz="2300" dirty="0"/>
              <a:t>! – </a:t>
            </a:r>
            <a:r>
              <a:rPr lang="ru-RU" sz="2300" dirty="0" err="1"/>
              <a:t>вышэйшы</a:t>
            </a:r>
            <a:r>
              <a:rPr lang="ru-RU" sz="2300" dirty="0"/>
              <a:t> </a:t>
            </a:r>
            <a:r>
              <a:rPr lang="ru-RU" sz="2300" dirty="0" err="1"/>
              <a:t>ўзровень</a:t>
            </a:r>
            <a:r>
              <a:rPr lang="ru-RU" sz="2300" dirty="0"/>
              <a:t> </a:t>
            </a:r>
            <a:r>
              <a:rPr lang="ru-RU" sz="2300" dirty="0" err="1"/>
              <a:t>небяспекі</a:t>
            </a:r>
            <a:r>
              <a:rPr lang="ru-RU" sz="2300" dirty="0"/>
              <a:t> ў </a:t>
            </a:r>
            <a:r>
              <a:rPr lang="ru-RU" sz="2300" dirty="0" err="1"/>
              <a:t>беларусаў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5664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Карузьлік</a:t>
            </a:r>
            <a:r>
              <a:rPr lang="ru-RU" dirty="0"/>
              <a:t>  - дробны </a:t>
            </a:r>
            <a:r>
              <a:rPr lang="ru-RU" dirty="0" err="1"/>
              <a:t>чалавек</a:t>
            </a:r>
            <a:r>
              <a:rPr lang="ru-RU" dirty="0"/>
              <a:t>, гном, </a:t>
            </a:r>
            <a:r>
              <a:rPr lang="ru-RU" dirty="0" err="1"/>
              <a:t>ліліпут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Латруга</a:t>
            </a:r>
            <a:r>
              <a:rPr lang="ru-RU" dirty="0"/>
              <a:t> – </a:t>
            </a:r>
            <a:r>
              <a:rPr lang="ru-RU" dirty="0" err="1"/>
              <a:t>лянівы</a:t>
            </a:r>
            <a:r>
              <a:rPr lang="ru-RU" dirty="0"/>
              <a:t> </a:t>
            </a:r>
            <a:r>
              <a:rPr lang="ru-RU" dirty="0" err="1"/>
              <a:t>чалавек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Мяне</a:t>
            </a:r>
            <a:r>
              <a:rPr lang="ru-RU" dirty="0"/>
              <a:t> </a:t>
            </a:r>
            <a:r>
              <a:rPr lang="ru-RU" dirty="0" err="1"/>
              <a:t>дрэнчыць</a:t>
            </a:r>
            <a:r>
              <a:rPr lang="ru-RU" dirty="0"/>
              <a:t>! – </a:t>
            </a:r>
            <a:r>
              <a:rPr lang="ru-RU" dirty="0" err="1"/>
              <a:t>мяне</a:t>
            </a:r>
            <a:r>
              <a:rPr lang="ru-RU" dirty="0"/>
              <a:t> </a:t>
            </a:r>
            <a:r>
              <a:rPr lang="ru-RU" dirty="0" err="1"/>
              <a:t>калбасіць</a:t>
            </a:r>
            <a:r>
              <a:rPr lang="ru-RU" dirty="0"/>
              <a:t>!  </a:t>
            </a:r>
          </a:p>
          <a:p>
            <a:pPr marL="0" indent="0">
              <a:buNone/>
            </a:pPr>
            <a:r>
              <a:rPr lang="ru-RU" dirty="0" err="1"/>
              <a:t>Набрыдзь</a:t>
            </a:r>
            <a:r>
              <a:rPr lang="ru-RU" dirty="0"/>
              <a:t>  - </a:t>
            </a:r>
            <a:r>
              <a:rPr lang="ru-RU" dirty="0" err="1"/>
              <a:t>розныя</a:t>
            </a:r>
            <a:r>
              <a:rPr lang="ru-RU" dirty="0"/>
              <a:t> </a:t>
            </a:r>
            <a:r>
              <a:rPr lang="ru-RU" dirty="0" err="1"/>
              <a:t>прыхадні</a:t>
            </a:r>
            <a:r>
              <a:rPr lang="ru-RU" dirty="0"/>
              <a:t>, </a:t>
            </a:r>
            <a:r>
              <a:rPr lang="ru-RU" dirty="0" err="1"/>
              <a:t>свалата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Навалач</a:t>
            </a:r>
            <a:r>
              <a:rPr lang="ru-RU" dirty="0"/>
              <a:t>  - </a:t>
            </a:r>
            <a:r>
              <a:rPr lang="ru-RU" dirty="0" err="1"/>
              <a:t>чужынцы</a:t>
            </a:r>
            <a:r>
              <a:rPr lang="ru-RU" dirty="0"/>
              <a:t> (</a:t>
            </a:r>
            <a:r>
              <a:rPr lang="ru-RU" dirty="0" err="1"/>
              <a:t>напрыклад</a:t>
            </a:r>
            <a:r>
              <a:rPr lang="ru-RU" dirty="0"/>
              <a:t> з </a:t>
            </a:r>
            <a:r>
              <a:rPr lang="ru-RU" dirty="0" err="1"/>
              <a:t>іншага</a:t>
            </a:r>
            <a:r>
              <a:rPr lang="ru-RU" dirty="0"/>
              <a:t> </a:t>
            </a:r>
            <a:r>
              <a:rPr lang="ru-RU" dirty="0" err="1"/>
              <a:t>раёну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 err="1"/>
              <a:t>Ніштавата</a:t>
            </a:r>
            <a:r>
              <a:rPr lang="ru-RU" dirty="0"/>
              <a:t> – </a:t>
            </a:r>
            <a:r>
              <a:rPr lang="ru-RU" dirty="0" err="1"/>
              <a:t>нядрэнна</a:t>
            </a:r>
            <a:r>
              <a:rPr lang="ru-RU" dirty="0"/>
              <a:t>, </a:t>
            </a:r>
            <a:r>
              <a:rPr lang="ru-RU" dirty="0" err="1"/>
              <a:t>амаль</a:t>
            </a:r>
            <a:r>
              <a:rPr lang="ru-RU" dirty="0"/>
              <a:t> добра, </a:t>
            </a:r>
            <a:r>
              <a:rPr lang="ru-RU" dirty="0" err="1"/>
              <a:t>соў-соў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Паратунка – </a:t>
            </a:r>
            <a:r>
              <a:rPr lang="ru-RU" dirty="0" err="1"/>
              <a:t>хуткая</a:t>
            </a:r>
            <a:r>
              <a:rPr lang="ru-RU" dirty="0"/>
              <a:t> </a:t>
            </a:r>
            <a:r>
              <a:rPr lang="ru-RU" dirty="0" err="1"/>
              <a:t>дапамога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Прышпільны</a:t>
            </a:r>
            <a:r>
              <a:rPr lang="ru-RU" dirty="0"/>
              <a:t> – </a:t>
            </a:r>
            <a:r>
              <a:rPr lang="ru-RU" dirty="0" err="1"/>
              <a:t>прыкольны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Пупок </a:t>
            </a:r>
            <a:r>
              <a:rPr lang="ru-RU" dirty="0" smtClean="0"/>
              <a:t>– </a:t>
            </a:r>
            <a:r>
              <a:rPr lang="ru-RU" dirty="0" err="1" smtClean="0"/>
              <a:t>эгаіст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Гундос</a:t>
            </a:r>
            <a:r>
              <a:rPr lang="ru-RU" dirty="0"/>
              <a:t>, </a:t>
            </a:r>
            <a:r>
              <a:rPr lang="ru-RU" dirty="0" err="1"/>
              <a:t>гундосіць</a:t>
            </a:r>
            <a:r>
              <a:rPr lang="ru-RU" dirty="0"/>
              <a:t> – </a:t>
            </a:r>
            <a:r>
              <a:rPr lang="ru-RU" dirty="0" err="1"/>
              <a:t>ныцік</a:t>
            </a:r>
            <a:r>
              <a:rPr lang="ru-RU" dirty="0"/>
              <a:t>, </a:t>
            </a:r>
            <a:r>
              <a:rPr lang="ru-RU" dirty="0" err="1"/>
              <a:t>ныць</a:t>
            </a: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Пяршак</a:t>
            </a:r>
            <a:r>
              <a:rPr lang="ru-RU" dirty="0"/>
              <a:t>, </a:t>
            </a:r>
            <a:r>
              <a:rPr lang="ru-RU" dirty="0" err="1"/>
              <a:t>першакі</a:t>
            </a:r>
            <a:r>
              <a:rPr lang="ru-RU" dirty="0"/>
              <a:t> – </a:t>
            </a:r>
            <a:r>
              <a:rPr lang="ru-RU" dirty="0" err="1"/>
              <a:t>першакурснікі</a:t>
            </a:r>
            <a:r>
              <a:rPr lang="ru-RU" dirty="0"/>
              <a:t> (і тое, </a:t>
            </a:r>
            <a:r>
              <a:rPr lang="ru-RU" dirty="0" err="1"/>
              <a:t>чым</a:t>
            </a:r>
            <a:r>
              <a:rPr lang="ru-RU" dirty="0"/>
              <a:t> </a:t>
            </a:r>
            <a:r>
              <a:rPr lang="ru-RU" dirty="0" err="1"/>
              <a:t>бавяць</a:t>
            </a:r>
            <a:r>
              <a:rPr lang="ru-RU" dirty="0"/>
              <a:t> час у </a:t>
            </a:r>
            <a:r>
              <a:rPr lang="ru-RU" dirty="0" err="1"/>
              <a:t>вёсцы</a:t>
            </a:r>
            <a:r>
              <a:rPr lang="ru-RU" dirty="0"/>
              <a:t>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80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Воз </a:t>
            </a:r>
            <a:r>
              <a:rPr lang="ru-RU" dirty="0" smtClean="0"/>
              <a:t>– тачка</a:t>
            </a:r>
          </a:p>
          <a:p>
            <a:pPr marL="0" indent="0">
              <a:buNone/>
            </a:pPr>
            <a:r>
              <a:rPr lang="ru-RU" dirty="0" smtClean="0"/>
              <a:t>Веча </a:t>
            </a:r>
            <a:r>
              <a:rPr lang="ru-RU" dirty="0"/>
              <a:t>– </a:t>
            </a:r>
            <a:r>
              <a:rPr lang="ru-RU" dirty="0" err="1"/>
              <a:t>тусоўка</a:t>
            </a:r>
            <a:r>
              <a:rPr lang="ru-RU" dirty="0"/>
              <a:t>, </a:t>
            </a:r>
            <a:r>
              <a:rPr lang="ru-RU" dirty="0" err="1" smtClean="0"/>
              <a:t>вечарына</a:t>
            </a:r>
            <a:endParaRPr lang="ru-RU" dirty="0"/>
          </a:p>
          <a:p>
            <a:pPr marL="0" indent="0">
              <a:buNone/>
            </a:pPr>
            <a:r>
              <a:rPr lang="ru-RU" dirty="0" err="1" smtClean="0"/>
              <a:t>Выёўзывацца</a:t>
            </a:r>
            <a:r>
              <a:rPr lang="ru-RU" dirty="0" smtClean="0"/>
              <a:t> – </a:t>
            </a:r>
            <a:r>
              <a:rPr lang="ru-RU" dirty="0" err="1" smtClean="0"/>
              <a:t>выпендрывацца</a:t>
            </a:r>
            <a:endParaRPr lang="ru-RU" dirty="0"/>
          </a:p>
          <a:p>
            <a:pPr marL="0" indent="0">
              <a:buNone/>
            </a:pPr>
            <a:r>
              <a:rPr lang="ru-RU" dirty="0" err="1" smtClean="0"/>
              <a:t>Вылузвацца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выпендрывацца</a:t>
            </a:r>
            <a:r>
              <a:rPr lang="ru-RU" dirty="0"/>
              <a:t>, </a:t>
            </a:r>
            <a:r>
              <a:rPr lang="ru-RU" dirty="0" err="1" smtClean="0"/>
              <a:t>выкручвацца</a:t>
            </a:r>
            <a:endParaRPr lang="ru-RU" dirty="0"/>
          </a:p>
          <a:p>
            <a:pPr marL="0" indent="0">
              <a:buNone/>
            </a:pPr>
            <a:r>
              <a:rPr lang="ru-RU" dirty="0" err="1" smtClean="0"/>
              <a:t>Задзяўб</a:t>
            </a:r>
            <a:r>
              <a:rPr lang="ru-RU" dirty="0" smtClean="0"/>
              <a:t>(с)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дастаць</a:t>
            </a:r>
            <a:r>
              <a:rPr lang="ru-RU" dirty="0"/>
              <a:t> </a:t>
            </a:r>
            <a:r>
              <a:rPr lang="ru-RU" dirty="0" err="1"/>
              <a:t>каго-небудзь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Зубрач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батанік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Дзяк</a:t>
            </a:r>
            <a:r>
              <a:rPr lang="ru-RU" dirty="0"/>
              <a:t>, </a:t>
            </a:r>
            <a:r>
              <a:rPr lang="ru-RU" dirty="0" err="1"/>
              <a:t>дзёк</a:t>
            </a:r>
            <a:r>
              <a:rPr lang="ru-RU" dirty="0"/>
              <a:t>, </a:t>
            </a:r>
            <a:r>
              <a:rPr lang="ru-RU" dirty="0" err="1"/>
              <a:t>шчырдзяк</a:t>
            </a:r>
            <a:r>
              <a:rPr lang="ru-RU" dirty="0"/>
              <a:t> - </a:t>
            </a:r>
            <a:r>
              <a:rPr lang="ru-RU" dirty="0" err="1"/>
              <a:t>дзякуй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Чухня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нецікавая</a:t>
            </a:r>
            <a:r>
              <a:rPr lang="ru-RU" dirty="0"/>
              <a:t> </a:t>
            </a:r>
            <a:r>
              <a:rPr lang="ru-RU" dirty="0" err="1"/>
              <a:t>з’ява</a:t>
            </a:r>
            <a:r>
              <a:rPr lang="ru-RU" dirty="0"/>
              <a:t>/</a:t>
            </a:r>
            <a:r>
              <a:rPr lang="ru-RU" dirty="0" err="1"/>
              <a:t>рэч</a:t>
            </a:r>
            <a:r>
              <a:rPr lang="ru-RU" dirty="0"/>
              <a:t>, </a:t>
            </a:r>
            <a:r>
              <a:rPr lang="ru-RU" dirty="0" err="1"/>
              <a:t>лухта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Плямкаць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несці</a:t>
            </a:r>
            <a:r>
              <a:rPr lang="ru-RU" dirty="0"/>
              <a:t> абы-</a:t>
            </a:r>
            <a:r>
              <a:rPr lang="ru-RU" dirty="0" err="1"/>
              <a:t>што</a:t>
            </a:r>
            <a:r>
              <a:rPr lang="ru-RU" dirty="0"/>
              <a:t> (</a:t>
            </a:r>
            <a:r>
              <a:rPr lang="ru-RU" dirty="0" err="1" smtClean="0"/>
              <a:t>інфармацыйна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err="1" smtClean="0"/>
              <a:t>Сябрук</a:t>
            </a:r>
            <a:r>
              <a:rPr lang="ru-RU" dirty="0" smtClean="0"/>
              <a:t> – </a:t>
            </a:r>
            <a:r>
              <a:rPr lang="ru-RU" dirty="0" err="1" smtClean="0"/>
              <a:t>сябар</a:t>
            </a:r>
            <a:endParaRPr lang="ru-RU" dirty="0"/>
          </a:p>
          <a:p>
            <a:pPr marL="0" indent="0">
              <a:buNone/>
            </a:pPr>
            <a:r>
              <a:rPr lang="ru-RU" dirty="0" err="1" smtClean="0"/>
              <a:t>Падабайка</a:t>
            </a:r>
            <a:r>
              <a:rPr lang="ru-RU" dirty="0" smtClean="0"/>
              <a:t> </a:t>
            </a:r>
            <a:r>
              <a:rPr lang="ru-RU" dirty="0"/>
              <a:t>– “</a:t>
            </a:r>
            <a:r>
              <a:rPr lang="ru-RU" dirty="0" err="1" smtClean="0"/>
              <a:t>лайк</a:t>
            </a:r>
            <a:r>
              <a:rPr lang="ru-RU" dirty="0" smtClean="0"/>
              <a:t>”</a:t>
            </a:r>
          </a:p>
          <a:p>
            <a:pPr marL="0" indent="0">
              <a:buNone/>
            </a:pPr>
            <a:r>
              <a:rPr lang="ru-RU" dirty="0" err="1" smtClean="0"/>
              <a:t>Журбінка</a:t>
            </a:r>
            <a:r>
              <a:rPr lang="ru-RU" dirty="0" smtClean="0"/>
              <a:t> </a:t>
            </a:r>
            <a:r>
              <a:rPr lang="ru-RU" dirty="0"/>
              <a:t>– “</a:t>
            </a:r>
            <a:r>
              <a:rPr lang="ru-RU" dirty="0" err="1" smtClean="0"/>
              <a:t>пічалька</a:t>
            </a:r>
            <a:r>
              <a:rPr lang="ru-RU" dirty="0" smtClean="0"/>
              <a:t>”</a:t>
            </a:r>
          </a:p>
          <a:p>
            <a:pPr marL="0" indent="0">
              <a:buNone/>
            </a:pPr>
            <a:r>
              <a:rPr lang="ru-RU" dirty="0" err="1" smtClean="0"/>
              <a:t>Лухта</a:t>
            </a:r>
            <a:r>
              <a:rPr lang="ru-RU" dirty="0" smtClean="0"/>
              <a:t> </a:t>
            </a:r>
            <a:r>
              <a:rPr lang="ru-RU" dirty="0"/>
              <a:t>– неважная </a:t>
            </a:r>
            <a:r>
              <a:rPr lang="ru-RU" dirty="0" err="1"/>
              <a:t>інфармацыя</a:t>
            </a:r>
            <a:r>
              <a:rPr lang="ru-RU" dirty="0"/>
              <a:t>, спам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28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Скуль</a:t>
            </a:r>
            <a:r>
              <a:rPr lang="ru-RU" dirty="0"/>
              <a:t> - </a:t>
            </a:r>
            <a:r>
              <a:rPr lang="ru-RU" dirty="0" err="1"/>
              <a:t>адкуль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Смаркач</a:t>
            </a:r>
            <a:r>
              <a:rPr lang="ru-RU" dirty="0"/>
              <a:t>/ка – малы, </a:t>
            </a:r>
            <a:r>
              <a:rPr lang="ru-RU" dirty="0" err="1"/>
              <a:t>недасведчаны</a:t>
            </a:r>
            <a:r>
              <a:rPr lang="ru-RU" dirty="0"/>
              <a:t> </a:t>
            </a:r>
            <a:r>
              <a:rPr lang="ru-RU" dirty="0" err="1"/>
              <a:t>чалавек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Сябро</a:t>
            </a:r>
            <a:r>
              <a:rPr lang="ru-RU" dirty="0"/>
              <a:t> – чувак, </a:t>
            </a:r>
            <a:r>
              <a:rPr lang="ru-RU" dirty="0" err="1"/>
              <a:t>чэл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err="1"/>
              <a:t>Даўбешка</a:t>
            </a:r>
            <a:r>
              <a:rPr lang="ru-RU" dirty="0"/>
              <a:t> – глупы </a:t>
            </a:r>
            <a:r>
              <a:rPr lang="ru-RU" dirty="0" err="1"/>
              <a:t>чалавек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err="1"/>
              <a:t>Халера</a:t>
            </a:r>
            <a:r>
              <a:rPr lang="ru-RU" dirty="0"/>
              <a:t>! </a:t>
            </a:r>
            <a:r>
              <a:rPr lang="ru-RU" dirty="0" err="1"/>
              <a:t>Карачýн</a:t>
            </a:r>
            <a:r>
              <a:rPr lang="ru-RU" dirty="0"/>
              <a:t>!/</a:t>
            </a:r>
            <a:r>
              <a:rPr lang="ru-RU" dirty="0" err="1"/>
              <a:t>Халэмус</a:t>
            </a:r>
            <a:r>
              <a:rPr lang="ru-RU" dirty="0"/>
              <a:t>! – </a:t>
            </a:r>
            <a:r>
              <a:rPr lang="ru-RU" dirty="0" err="1"/>
              <a:t>вокліч</a:t>
            </a:r>
            <a:r>
              <a:rPr lang="ru-RU" dirty="0"/>
              <a:t> </a:t>
            </a:r>
            <a:r>
              <a:rPr lang="ru-RU" dirty="0" err="1"/>
              <a:t>незадавальнення</a:t>
            </a:r>
            <a:r>
              <a:rPr lang="ru-RU" dirty="0"/>
              <a:t>, </a:t>
            </a:r>
            <a:r>
              <a:rPr lang="ru-RU" dirty="0" err="1"/>
              <a:t>вызначэння</a:t>
            </a:r>
            <a:r>
              <a:rPr lang="ru-RU" dirty="0"/>
              <a:t> </a:t>
            </a:r>
            <a:r>
              <a:rPr lang="ru-RU" dirty="0" err="1"/>
              <a:t>канца</a:t>
            </a:r>
            <a:r>
              <a:rPr lang="ru-RU" dirty="0"/>
              <a:t> (</a:t>
            </a:r>
            <a:r>
              <a:rPr lang="ru-RU" dirty="0" err="1"/>
              <a:t>экзістэнцыйнага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 err="1"/>
              <a:t>Хеўра</a:t>
            </a:r>
            <a:r>
              <a:rPr lang="ru-RU" dirty="0"/>
              <a:t> </a:t>
            </a:r>
            <a:r>
              <a:rPr lang="ru-RU" dirty="0" smtClean="0"/>
              <a:t>– банда</a:t>
            </a:r>
          </a:p>
          <a:p>
            <a:pPr marL="0" indent="0">
              <a:buNone/>
            </a:pPr>
            <a:r>
              <a:rPr lang="ru-RU" dirty="0" err="1"/>
              <a:t>Ачмурэць</a:t>
            </a:r>
            <a:r>
              <a:rPr lang="ru-RU" dirty="0"/>
              <a:t>! – </a:t>
            </a:r>
            <a:r>
              <a:rPr lang="ru-RU" dirty="0" err="1"/>
              <a:t>афігець</a:t>
            </a:r>
            <a:r>
              <a:rPr lang="ru-RU" dirty="0"/>
              <a:t>! </a:t>
            </a:r>
            <a:r>
              <a:rPr lang="ru-RU" dirty="0" err="1"/>
              <a:t>Нічога</a:t>
            </a:r>
            <a:r>
              <a:rPr lang="ru-RU" dirty="0"/>
              <a:t> </a:t>
            </a:r>
            <a:r>
              <a:rPr lang="ru-RU" dirty="0" err="1"/>
              <a:t>сабе</a:t>
            </a:r>
            <a:r>
              <a:rPr lang="ru-RU" dirty="0"/>
              <a:t>!</a:t>
            </a:r>
          </a:p>
          <a:p>
            <a:pPr marL="0" indent="0">
              <a:buNone/>
            </a:pPr>
            <a:r>
              <a:rPr lang="ru-RU" dirty="0" err="1"/>
              <a:t>Заторкніся</a:t>
            </a:r>
            <a:r>
              <a:rPr lang="ru-RU" dirty="0"/>
              <a:t>! – </a:t>
            </a:r>
            <a:r>
              <a:rPr lang="ru-RU" dirty="0" err="1"/>
              <a:t>перастань</a:t>
            </a:r>
            <a:r>
              <a:rPr lang="ru-RU" dirty="0"/>
              <a:t> </a:t>
            </a:r>
            <a:r>
              <a:rPr lang="ru-RU" dirty="0" err="1"/>
              <a:t>размаўляць</a:t>
            </a:r>
            <a:r>
              <a:rPr lang="ru-RU" dirty="0"/>
              <a:t>! </a:t>
            </a:r>
          </a:p>
          <a:p>
            <a:pPr marL="0" indent="0">
              <a:buNone/>
            </a:pPr>
            <a:r>
              <a:rPr lang="ru-RU" dirty="0" err="1"/>
              <a:t>Здыхлік</a:t>
            </a:r>
            <a:r>
              <a:rPr lang="ru-RU" dirty="0"/>
              <a:t> </a:t>
            </a:r>
            <a:r>
              <a:rPr lang="ru-RU" dirty="0" err="1"/>
              <a:t>няўміручы</a:t>
            </a:r>
            <a:r>
              <a:rPr lang="ru-RU" dirty="0"/>
              <a:t> – </a:t>
            </a:r>
            <a:r>
              <a:rPr lang="ru-RU" dirty="0" err="1"/>
              <a:t>Кашчэй</a:t>
            </a:r>
            <a:r>
              <a:rPr lang="ru-RU" dirty="0"/>
              <a:t> </a:t>
            </a:r>
            <a:r>
              <a:rPr lang="ru-RU" dirty="0" err="1"/>
              <a:t>бессмяротны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Кіжлун</a:t>
            </a:r>
            <a:r>
              <a:rPr lang="ru-RU" dirty="0"/>
              <a:t> – </a:t>
            </a:r>
            <a:r>
              <a:rPr lang="ru-RU" dirty="0" err="1"/>
              <a:t>няўклюдны</a:t>
            </a:r>
            <a:r>
              <a:rPr lang="ru-RU" dirty="0"/>
              <a:t>, </a:t>
            </a:r>
            <a:r>
              <a:rPr lang="ru-RU" dirty="0" err="1"/>
              <a:t>непаваротлівы</a:t>
            </a:r>
            <a:r>
              <a:rPr lang="ru-RU" dirty="0"/>
              <a:t> </a:t>
            </a:r>
            <a:r>
              <a:rPr lang="ru-RU" dirty="0" err="1"/>
              <a:t>чалавек</a:t>
            </a:r>
            <a:r>
              <a:rPr lang="ru-RU" dirty="0"/>
              <a:t>, </a:t>
            </a:r>
            <a:r>
              <a:rPr lang="ru-RU" dirty="0" err="1"/>
              <a:t>тормаз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32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Не </a:t>
            </a:r>
            <a:r>
              <a:rPr lang="ru-RU" dirty="0" err="1"/>
              <a:t>пераймацца</a:t>
            </a:r>
            <a:r>
              <a:rPr lang="ru-RU" dirty="0"/>
              <a:t>, не </a:t>
            </a:r>
            <a:r>
              <a:rPr lang="ru-RU" dirty="0" err="1"/>
              <a:t>парыцца</a:t>
            </a:r>
            <a:r>
              <a:rPr lang="ru-RU" dirty="0"/>
              <a:t>, не </a:t>
            </a:r>
            <a:r>
              <a:rPr lang="ru-RU" dirty="0" err="1"/>
              <a:t>заганяцца</a:t>
            </a:r>
            <a:r>
              <a:rPr lang="ru-RU" dirty="0"/>
              <a:t> – не </a:t>
            </a:r>
            <a:r>
              <a:rPr lang="ru-RU" dirty="0" err="1"/>
              <a:t>браць</a:t>
            </a:r>
            <a:r>
              <a:rPr lang="ru-RU" dirty="0"/>
              <a:t> да </a:t>
            </a:r>
            <a:r>
              <a:rPr lang="ru-RU" dirty="0" err="1"/>
              <a:t>галавы</a:t>
            </a:r>
            <a:r>
              <a:rPr lang="ru-RU" dirty="0"/>
              <a:t> </a:t>
            </a:r>
            <a:r>
              <a:rPr lang="ru-RU" dirty="0" err="1"/>
              <a:t>асабліва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Тэліць</a:t>
            </a:r>
            <a:r>
              <a:rPr lang="ru-RU" dirty="0"/>
              <a:t> – </a:t>
            </a:r>
            <a:r>
              <a:rPr lang="ru-RU" dirty="0" err="1" smtClean="0"/>
              <a:t>тэлефанаваць</a:t>
            </a:r>
            <a:endParaRPr lang="ru-RU" dirty="0" smtClean="0"/>
          </a:p>
          <a:p>
            <a:pPr marL="0" indent="0">
              <a:buNone/>
            </a:pPr>
            <a:r>
              <a:rPr lang="ru-RU" dirty="0" err="1"/>
              <a:t>Хвацкі</a:t>
            </a:r>
            <a:r>
              <a:rPr lang="ru-RU" dirty="0"/>
              <a:t>(-</a:t>
            </a:r>
            <a:r>
              <a:rPr lang="ru-RU" dirty="0" err="1"/>
              <a:t>ая</a:t>
            </a:r>
            <a:r>
              <a:rPr lang="ru-RU" dirty="0"/>
              <a:t>) </a:t>
            </a:r>
            <a:r>
              <a:rPr lang="ru-RU" dirty="0" err="1"/>
              <a:t>мужык</a:t>
            </a:r>
            <a:r>
              <a:rPr lang="ru-RU" dirty="0"/>
              <a:t>/</a:t>
            </a:r>
            <a:r>
              <a:rPr lang="ru-RU" dirty="0" err="1"/>
              <a:t>кабета</a:t>
            </a:r>
            <a:r>
              <a:rPr lang="ru-RU" dirty="0"/>
              <a:t>! – </a:t>
            </a:r>
            <a:r>
              <a:rPr lang="ru-RU" dirty="0" err="1"/>
              <a:t>класны</a:t>
            </a:r>
            <a:r>
              <a:rPr lang="ru-RU" dirty="0"/>
              <a:t> </a:t>
            </a:r>
            <a:r>
              <a:rPr lang="ru-RU" dirty="0" err="1"/>
              <a:t>чэл</a:t>
            </a:r>
            <a:r>
              <a:rPr lang="ru-RU" dirty="0"/>
              <a:t> / </a:t>
            </a:r>
            <a:r>
              <a:rPr lang="ru-RU" dirty="0" err="1"/>
              <a:t>дзяўчына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err="1"/>
              <a:t>Хрэн</a:t>
            </a:r>
            <a:r>
              <a:rPr lang="ru-RU" dirty="0"/>
              <a:t> </a:t>
            </a:r>
            <a:r>
              <a:rPr lang="ru-RU" dirty="0" err="1"/>
              <a:t>табе</a:t>
            </a:r>
            <a:r>
              <a:rPr lang="ru-RU" dirty="0"/>
              <a:t> ў </a:t>
            </a:r>
            <a:r>
              <a:rPr lang="ru-RU" dirty="0" err="1"/>
              <a:t>вочы</a:t>
            </a:r>
            <a:r>
              <a:rPr lang="ru-RU" dirty="0"/>
              <a:t>! – </a:t>
            </a:r>
            <a:r>
              <a:rPr lang="ru-RU" dirty="0" err="1"/>
              <a:t>анічога</a:t>
            </a:r>
            <a:r>
              <a:rPr lang="ru-RU" dirty="0"/>
              <a:t> </a:t>
            </a:r>
            <a:r>
              <a:rPr lang="ru-RU" dirty="0" err="1"/>
              <a:t>табе</a:t>
            </a:r>
            <a:r>
              <a:rPr lang="ru-RU" dirty="0"/>
              <a:t> не </a:t>
            </a:r>
            <a:r>
              <a:rPr lang="ru-RU" dirty="0" err="1"/>
              <a:t>дастанецца</a:t>
            </a:r>
            <a:r>
              <a:rPr lang="ru-RU" dirty="0"/>
              <a:t>!</a:t>
            </a:r>
          </a:p>
          <a:p>
            <a:pPr marL="0" indent="0">
              <a:buNone/>
            </a:pPr>
            <a:r>
              <a:rPr lang="ru-RU" dirty="0" err="1"/>
              <a:t>Целяпацца</a:t>
            </a:r>
            <a:r>
              <a:rPr lang="ru-RU" dirty="0"/>
              <a:t> – </a:t>
            </a:r>
            <a:r>
              <a:rPr lang="ru-RU" dirty="0" err="1"/>
              <a:t>швэндацца</a:t>
            </a:r>
            <a:r>
              <a:rPr lang="ru-RU" dirty="0"/>
              <a:t> без </a:t>
            </a:r>
            <a:r>
              <a:rPr lang="ru-RU" dirty="0" err="1"/>
              <a:t>нейкай</a:t>
            </a:r>
            <a:r>
              <a:rPr lang="ru-RU" dirty="0"/>
              <a:t> </a:t>
            </a:r>
            <a:r>
              <a:rPr lang="ru-RU" dirty="0" err="1"/>
              <a:t>прычыны</a:t>
            </a:r>
            <a:r>
              <a:rPr lang="ru-RU" dirty="0"/>
              <a:t>, </a:t>
            </a:r>
            <a:r>
              <a:rPr lang="ru-RU" dirty="0" err="1"/>
              <a:t>завісаць</a:t>
            </a:r>
            <a:r>
              <a:rPr lang="ru-RU" dirty="0"/>
              <a:t> </a:t>
            </a:r>
            <a:r>
              <a:rPr lang="ru-RU" dirty="0" err="1"/>
              <a:t>дзесьці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Шкандыбаць</a:t>
            </a:r>
            <a:r>
              <a:rPr lang="ru-RU" dirty="0"/>
              <a:t> – </a:t>
            </a:r>
            <a:r>
              <a:rPr lang="ru-RU" dirty="0" err="1"/>
              <a:t>кульгаць</a:t>
            </a:r>
            <a:r>
              <a:rPr lang="ru-RU" dirty="0"/>
              <a:t>, </a:t>
            </a:r>
            <a:r>
              <a:rPr lang="ru-RU" dirty="0" err="1"/>
              <a:t>ляніва</a:t>
            </a:r>
            <a:r>
              <a:rPr lang="ru-RU" dirty="0"/>
              <a:t> </a:t>
            </a:r>
            <a:r>
              <a:rPr lang="ru-RU" dirty="0" err="1"/>
              <a:t>ісці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Што</a:t>
            </a:r>
            <a:r>
              <a:rPr lang="ru-RU" dirty="0"/>
              <a:t> за </a:t>
            </a:r>
            <a:r>
              <a:rPr lang="ru-RU" dirty="0" err="1"/>
              <a:t>фацэт</a:t>
            </a:r>
            <a:r>
              <a:rPr lang="ru-RU" dirty="0"/>
              <a:t>, га? – </a:t>
            </a:r>
            <a:r>
              <a:rPr lang="ru-RU" dirty="0" err="1"/>
              <a:t>што</a:t>
            </a:r>
            <a:r>
              <a:rPr lang="ru-RU" dirty="0"/>
              <a:t> за чувак, га?</a:t>
            </a:r>
          </a:p>
          <a:p>
            <a:pPr marL="0" indent="0">
              <a:buNone/>
            </a:pPr>
            <a:r>
              <a:rPr lang="ru-RU" dirty="0"/>
              <a:t>Я </a:t>
            </a:r>
            <a:r>
              <a:rPr lang="ru-RU" dirty="0" err="1"/>
              <a:t>фунджý</a:t>
            </a:r>
            <a:r>
              <a:rPr lang="ru-RU" dirty="0"/>
              <a:t>! – я </a:t>
            </a:r>
            <a:r>
              <a:rPr lang="ru-RU" dirty="0" err="1"/>
              <a:t>спансую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79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</TotalTime>
  <Words>469</Words>
  <Application>Microsoft Office PowerPoint</Application>
  <PresentationFormat>Экран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Слэнг слоўнік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Caesar</dc:creator>
  <cp:lastModifiedBy>Caesar</cp:lastModifiedBy>
  <cp:revision>3</cp:revision>
  <dcterms:created xsi:type="dcterms:W3CDTF">2015-04-05T11:33:55Z</dcterms:created>
  <dcterms:modified xsi:type="dcterms:W3CDTF">2015-04-05T11:59:23Z</dcterms:modified>
</cp:coreProperties>
</file>