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71" r:id="rId4"/>
    <p:sldId id="278" r:id="rId5"/>
    <p:sldId id="279" r:id="rId6"/>
    <p:sldId id="276" r:id="rId7"/>
    <p:sldId id="277" r:id="rId8"/>
    <p:sldId id="258" r:id="rId9"/>
    <p:sldId id="267" r:id="rId10"/>
    <p:sldId id="260" r:id="rId11"/>
    <p:sldId id="268" r:id="rId12"/>
    <p:sldId id="261" r:id="rId13"/>
    <p:sldId id="269" r:id="rId14"/>
    <p:sldId id="262" r:id="rId15"/>
    <p:sldId id="270" r:id="rId16"/>
    <p:sldId id="264" r:id="rId17"/>
    <p:sldId id="272" r:id="rId18"/>
    <p:sldId id="265" r:id="rId19"/>
    <p:sldId id="274" r:id="rId20"/>
    <p:sldId id="273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91622" autoAdjust="0"/>
  </p:normalViewPr>
  <p:slideViewPr>
    <p:cSldViewPr snapToGrid="0">
      <p:cViewPr varScale="1">
        <p:scale>
          <a:sx n="69" d="100"/>
          <a:sy n="69" d="100"/>
        </p:scale>
        <p:origin x="4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FE1BD-0886-4453-9B7B-A8860BA28BF2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D57F1-9EEF-4FC4-BCAF-F60360BF3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57F1-9EEF-4FC4-BCAF-F60360BF3F9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6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1C9-46FA-4494-87FD-A1C19FE7197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C6C-4CBE-4AEE-A6CA-5C06BA54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27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1C9-46FA-4494-87FD-A1C19FE7197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C6C-4CBE-4AEE-A6CA-5C06BA54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4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1C9-46FA-4494-87FD-A1C19FE7197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C6C-4CBE-4AEE-A6CA-5C06BA54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5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1C9-46FA-4494-87FD-A1C19FE7197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C6C-4CBE-4AEE-A6CA-5C06BA54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0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1C9-46FA-4494-87FD-A1C19FE7197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C6C-4CBE-4AEE-A6CA-5C06BA54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4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1C9-46FA-4494-87FD-A1C19FE7197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C6C-4CBE-4AEE-A6CA-5C06BA54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39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1C9-46FA-4494-87FD-A1C19FE7197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C6C-4CBE-4AEE-A6CA-5C06BA54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4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1C9-46FA-4494-87FD-A1C19FE7197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C6C-4CBE-4AEE-A6CA-5C06BA54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6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1C9-46FA-4494-87FD-A1C19FE7197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C6C-4CBE-4AEE-A6CA-5C06BA54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4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1C9-46FA-4494-87FD-A1C19FE7197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C6C-4CBE-4AEE-A6CA-5C06BA54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1C9-46FA-4494-87FD-A1C19FE7197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C6C-4CBE-4AEE-A6CA-5C06BA54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6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661C9-46FA-4494-87FD-A1C19FE7197D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4C6C-4CBE-4AEE-A6CA-5C06BA54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1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23222" y="1459925"/>
            <a:ext cx="7835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9600" b="1" dirty="0" smtClean="0">
                <a:solidFill>
                  <a:schemeClr val="bg1"/>
                </a:solidFill>
              </a:rPr>
              <a:t>НАШ НАСТРОЙ</a:t>
            </a:r>
            <a:endParaRPr lang="ru-RU" sz="9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87325"/>
            <a:ext cx="4338652" cy="27040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755" y="161926"/>
            <a:ext cx="3738734" cy="27294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0" y="4291268"/>
            <a:ext cx="3087689" cy="24190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11" y="4266875"/>
            <a:ext cx="3697289" cy="2460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41638" y="199033"/>
            <a:ext cx="4516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dirty="0" smtClean="0"/>
              <a:t>Алена Церашкова</a:t>
            </a:r>
          </a:p>
          <a:p>
            <a:pPr algn="ctr"/>
            <a:r>
              <a:rPr lang="be-BY" dirty="0" smtClean="0"/>
              <a:t> адмыслова для МоваНановаДзеткам</a:t>
            </a:r>
          </a:p>
          <a:p>
            <a:pPr algn="ctr"/>
            <a:r>
              <a:rPr lang="be-BY" dirty="0" smtClean="0"/>
              <a:t>Мінск,2015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257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389091" cy="5541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30837" y="0"/>
            <a:ext cx="40178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C00000"/>
                </a:solidFill>
              </a:rPr>
              <a:t>РОСПАЧ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ЖАХ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ВЕСЯЛОСЦЬ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СМУТАК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ХВАЛЯВАННЕ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НАТХНЕННЕ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ЖАЛОБА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СКРУХА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29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389091" cy="5541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30837" y="0"/>
            <a:ext cx="40178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C00000"/>
                </a:solidFill>
              </a:rPr>
              <a:t>РОСПАЧ</a:t>
            </a:r>
          </a:p>
          <a:p>
            <a:endParaRPr lang="be-BY" sz="4800" b="1" dirty="0" smtClean="0">
              <a:solidFill>
                <a:srgbClr val="C00000"/>
              </a:solidFill>
            </a:endParaRPr>
          </a:p>
          <a:p>
            <a:endParaRPr lang="be-BY" sz="4800" b="1" dirty="0">
              <a:solidFill>
                <a:srgbClr val="C00000"/>
              </a:solidFill>
            </a:endParaRPr>
          </a:p>
          <a:p>
            <a:r>
              <a:rPr lang="be-BY" sz="4800" b="1" dirty="0" smtClean="0">
                <a:solidFill>
                  <a:srgbClr val="C00000"/>
                </a:solidFill>
              </a:rPr>
              <a:t>СМУТАК</a:t>
            </a:r>
          </a:p>
          <a:p>
            <a:endParaRPr lang="be-BY" sz="4800" b="1" dirty="0" smtClean="0">
              <a:solidFill>
                <a:srgbClr val="C00000"/>
              </a:solidFill>
            </a:endParaRPr>
          </a:p>
          <a:p>
            <a:endParaRPr lang="be-BY" sz="4800" b="1" dirty="0" smtClean="0">
              <a:solidFill>
                <a:srgbClr val="C00000"/>
              </a:solidFill>
            </a:endParaRPr>
          </a:p>
          <a:p>
            <a:r>
              <a:rPr lang="be-BY" sz="4800" b="1" dirty="0" smtClean="0">
                <a:solidFill>
                  <a:srgbClr val="0070C0"/>
                </a:solidFill>
              </a:rPr>
              <a:t>ЖАЛОБА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СКРУХА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95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88728" cy="47803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27272" y="58846"/>
            <a:ext cx="547254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C00000"/>
                </a:solidFill>
              </a:rPr>
              <a:t>СПАКОЙ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АПАТЫЯ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ЗАДАВОЛЕНАСЦЬ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БЕСКЛАПОТНАСЦЬ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ПАНЫЛАСЦЬ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ЗАМЯШАННЕ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ЗАСЯРОДЖАНАСЦЬ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УПЭЎНЕНАСЦЬ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ЗДРАНЦВЕННЕ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9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88728" cy="47803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27272" y="58846"/>
            <a:ext cx="547254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7030A0"/>
                </a:solidFill>
              </a:rPr>
              <a:t>СПАКОЙ</a:t>
            </a:r>
          </a:p>
          <a:p>
            <a:endParaRPr lang="be-BY" sz="4800" b="1" dirty="0" smtClean="0">
              <a:solidFill>
                <a:srgbClr val="C00000"/>
              </a:solidFill>
            </a:endParaRPr>
          </a:p>
          <a:p>
            <a:r>
              <a:rPr lang="be-BY" sz="4800" b="1" dirty="0" smtClean="0">
                <a:solidFill>
                  <a:srgbClr val="C00000"/>
                </a:solidFill>
              </a:rPr>
              <a:t>ЗАДАВОЛЕНАСЦЬ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БЕСКЛАПОТНАСЦЬ</a:t>
            </a:r>
          </a:p>
          <a:p>
            <a:endParaRPr lang="be-BY" sz="4800" b="1" dirty="0" smtClean="0">
              <a:solidFill>
                <a:srgbClr val="C00000"/>
              </a:solidFill>
            </a:endParaRPr>
          </a:p>
          <a:p>
            <a:endParaRPr lang="be-BY" sz="4800" b="1" dirty="0">
              <a:solidFill>
                <a:srgbClr val="C00000"/>
              </a:solidFill>
            </a:endParaRPr>
          </a:p>
          <a:p>
            <a:r>
              <a:rPr lang="be-BY" sz="4800" b="1" dirty="0" smtClean="0">
                <a:solidFill>
                  <a:srgbClr val="C00000"/>
                </a:solidFill>
              </a:rPr>
              <a:t>ЗАСЯРОДЖАНАСЦЬ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УПЭЎНЕНАСЦЬ</a:t>
            </a:r>
          </a:p>
          <a:p>
            <a:endParaRPr lang="be-BY" sz="4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0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16230" cy="4668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016230" y="0"/>
            <a:ext cx="531431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C00000"/>
                </a:solidFill>
              </a:rPr>
              <a:t>ЗАСЯРОДЖАНАСЦЬ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ЗАХОПЛЕНАСЦЬ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АСЦЯРОГА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ЗАСМУЧЭННЕ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ЗДЗІЎЛЕННЕ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ЗМРОЧНАСЦЬ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СУР’ЁЗНАСЦЬ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ЦІКАЎНАСЦЬ</a:t>
            </a:r>
          </a:p>
          <a:p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96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16230" cy="4668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016230" y="0"/>
            <a:ext cx="531431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C00000"/>
                </a:solidFill>
              </a:rPr>
              <a:t>ЗАСЯРОДЖАНАСЦЬ</a:t>
            </a:r>
          </a:p>
          <a:p>
            <a:r>
              <a:rPr lang="be-BY" sz="4800" b="1" dirty="0" smtClean="0">
                <a:solidFill>
                  <a:srgbClr val="00B050"/>
                </a:solidFill>
              </a:rPr>
              <a:t>ЗАХОПЛЕНАСЦЬ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АСЦЯРОГА</a:t>
            </a:r>
          </a:p>
          <a:p>
            <a:endParaRPr lang="be-BY" sz="4800" b="1" dirty="0" smtClean="0">
              <a:solidFill>
                <a:srgbClr val="C00000"/>
              </a:solidFill>
            </a:endParaRPr>
          </a:p>
          <a:p>
            <a:endParaRPr lang="be-BY" sz="4800" b="1" dirty="0">
              <a:solidFill>
                <a:srgbClr val="C00000"/>
              </a:solidFill>
            </a:endParaRPr>
          </a:p>
          <a:p>
            <a:endParaRPr lang="be-BY" sz="4800" b="1" dirty="0" smtClean="0">
              <a:solidFill>
                <a:srgbClr val="C00000"/>
              </a:solidFill>
            </a:endParaRPr>
          </a:p>
          <a:p>
            <a:r>
              <a:rPr lang="be-BY" sz="4800" b="1" dirty="0" smtClean="0">
                <a:solidFill>
                  <a:srgbClr val="C00000"/>
                </a:solidFill>
              </a:rPr>
              <a:t>СУР’ЁЗНАСЦЬ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ЦІКАЎНАСЦЬ</a:t>
            </a:r>
          </a:p>
          <a:p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83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3" y="659011"/>
            <a:ext cx="7204363" cy="4502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800109" y="659011"/>
            <a:ext cx="4876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C00000"/>
                </a:solidFill>
              </a:rPr>
              <a:t>ШЧАСЦЕ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ХВАЛЯВАННЕ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ГОНАР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ШАЛЕНСТВА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ЗАХАПЛЕННЕ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ЗАМЯШАННЕ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ТРЫВОГА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64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10" y="886691"/>
            <a:ext cx="7204363" cy="4502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716982" y="886691"/>
            <a:ext cx="4876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C00000"/>
                </a:solidFill>
              </a:rPr>
              <a:t>ШЧАСЦЕ</a:t>
            </a:r>
          </a:p>
          <a:p>
            <a:endParaRPr lang="be-BY" sz="4800" b="1" dirty="0" smtClean="0">
              <a:solidFill>
                <a:srgbClr val="C00000"/>
              </a:solidFill>
            </a:endParaRPr>
          </a:p>
          <a:p>
            <a:r>
              <a:rPr lang="be-BY" sz="4800" b="1" dirty="0" smtClean="0">
                <a:solidFill>
                  <a:srgbClr val="7030A0"/>
                </a:solidFill>
              </a:rPr>
              <a:t>ГОНАР</a:t>
            </a:r>
          </a:p>
          <a:p>
            <a:endParaRPr lang="be-BY" sz="4800" b="1" dirty="0" smtClean="0">
              <a:solidFill>
                <a:srgbClr val="C00000"/>
              </a:solidFill>
            </a:endParaRPr>
          </a:p>
          <a:p>
            <a:r>
              <a:rPr lang="be-BY" sz="4800" b="1" dirty="0" smtClean="0">
                <a:solidFill>
                  <a:srgbClr val="C00000"/>
                </a:solidFill>
              </a:rPr>
              <a:t>ЗАХАПЛЕННЕ</a:t>
            </a:r>
          </a:p>
          <a:p>
            <a:endParaRPr lang="be-BY" sz="48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818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787214" cy="45165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8218" y="0"/>
            <a:ext cx="49737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C00000"/>
                </a:solidFill>
              </a:rPr>
              <a:t>СТРАХ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КРЫЎДА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СПАГАДА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ШКАДАВАННЕ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РАШУЧАСЦЬ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САРАМЛІВАСЦЬ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ПРЫГНЕЧАНАСЦЬ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26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787214" cy="45165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8218" y="0"/>
            <a:ext cx="49737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e-BY" sz="4800" b="1" dirty="0" smtClean="0">
              <a:solidFill>
                <a:srgbClr val="C00000"/>
              </a:solidFill>
            </a:endParaRPr>
          </a:p>
          <a:p>
            <a:r>
              <a:rPr lang="be-BY" sz="4800" b="1" dirty="0" smtClean="0">
                <a:solidFill>
                  <a:srgbClr val="92D050"/>
                </a:solidFill>
              </a:rPr>
              <a:t>КРЫЎДА</a:t>
            </a:r>
          </a:p>
          <a:p>
            <a:endParaRPr lang="be-BY" sz="4800" b="1" dirty="0" smtClean="0">
              <a:solidFill>
                <a:srgbClr val="C00000"/>
              </a:solidFill>
            </a:endParaRPr>
          </a:p>
          <a:p>
            <a:endParaRPr lang="be-BY" sz="4800" b="1" dirty="0">
              <a:solidFill>
                <a:srgbClr val="C00000"/>
              </a:solidFill>
            </a:endParaRPr>
          </a:p>
          <a:p>
            <a:r>
              <a:rPr lang="be-BY" sz="4800" b="1" dirty="0" smtClean="0">
                <a:solidFill>
                  <a:srgbClr val="C00000"/>
                </a:solidFill>
              </a:rPr>
              <a:t>РАШУЧАСЦЬ</a:t>
            </a:r>
          </a:p>
        </p:txBody>
      </p:sp>
    </p:spTree>
    <p:extLst>
      <p:ext uri="{BB962C8B-B14F-4D97-AF65-F5344CB8AC3E}">
        <p14:creationId xmlns:p14="http://schemas.microsoft.com/office/powerpoint/2010/main" val="127528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301345" y="124691"/>
            <a:ext cx="48906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C00000"/>
                </a:solidFill>
              </a:rPr>
              <a:t>ЗАХАПЛЕННЕ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УПЭЎНЕНАСЦЬ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ЧАКАННЕ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МАРКОТА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ТУГА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АЗАРТ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СМУТАК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660" y="4979405"/>
            <a:ext cx="662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dirty="0" smtClean="0">
                <a:solidFill>
                  <a:srgbClr val="92D050"/>
                </a:solidFill>
              </a:rPr>
              <a:t>ВЫБЕРЫ СЛУШНЫЯ СЛОВЫ:</a:t>
            </a:r>
            <a:endParaRPr lang="ru-RU" sz="4000" b="1" dirty="0">
              <a:solidFill>
                <a:srgbClr val="92D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968021" cy="39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43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109" y="0"/>
            <a:ext cx="8202185" cy="51400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9484" y="0"/>
            <a:ext cx="48025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002060"/>
                </a:solidFill>
              </a:rPr>
              <a:t>ЗДЗІЎЛЕННЕ</a:t>
            </a:r>
          </a:p>
          <a:p>
            <a:r>
              <a:rPr lang="be-BY" sz="4800" b="1" dirty="0" smtClean="0">
                <a:solidFill>
                  <a:srgbClr val="002060"/>
                </a:solidFill>
              </a:rPr>
              <a:t>РАСЧАРАВАННЕ</a:t>
            </a:r>
          </a:p>
          <a:p>
            <a:endParaRPr lang="be-BY" sz="4400" b="1" dirty="0" smtClean="0">
              <a:solidFill>
                <a:srgbClr val="002060"/>
              </a:solidFill>
            </a:endParaRPr>
          </a:p>
          <a:p>
            <a:r>
              <a:rPr lang="be-BY" sz="4800" b="1" dirty="0" smtClean="0">
                <a:solidFill>
                  <a:srgbClr val="002060"/>
                </a:solidFill>
              </a:rPr>
              <a:t>ЗМРОЧНАСЦЬ</a:t>
            </a:r>
          </a:p>
          <a:p>
            <a:r>
              <a:rPr lang="be-BY" sz="4000" b="1" dirty="0" smtClean="0">
                <a:solidFill>
                  <a:srgbClr val="002060"/>
                </a:solidFill>
              </a:rPr>
              <a:t>НЕЗАДАВОЛЕНАСЦЬ</a:t>
            </a:r>
          </a:p>
          <a:p>
            <a:endParaRPr lang="be-BY" sz="4000" b="1" dirty="0" smtClean="0">
              <a:solidFill>
                <a:srgbClr val="002060"/>
              </a:solidFill>
            </a:endParaRPr>
          </a:p>
          <a:p>
            <a:r>
              <a:rPr lang="be-BY" sz="4800" b="1" dirty="0" smtClean="0">
                <a:solidFill>
                  <a:srgbClr val="002060"/>
                </a:solidFill>
              </a:rPr>
              <a:t>НЕСПАДЗЯВАННЕ</a:t>
            </a:r>
          </a:p>
          <a:p>
            <a:r>
              <a:rPr lang="be-BY" sz="4800" b="1" dirty="0" smtClean="0">
                <a:solidFill>
                  <a:srgbClr val="002060"/>
                </a:solidFill>
              </a:rPr>
              <a:t>УЗРУШЭННЕ</a:t>
            </a:r>
          </a:p>
        </p:txBody>
      </p:sp>
    </p:spTree>
    <p:extLst>
      <p:ext uri="{BB962C8B-B14F-4D97-AF65-F5344CB8AC3E}">
        <p14:creationId xmlns:p14="http://schemas.microsoft.com/office/powerpoint/2010/main" val="2152941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6364" y="-55425"/>
            <a:ext cx="11499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800" b="1" dirty="0" smtClean="0"/>
              <a:t>А ТАБЕ ВЯДОМЫЯ ТАКІЯ ПАЧУЦЦІ: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6982" y="609594"/>
            <a:ext cx="119564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абурэнне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агаломшанасць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адчай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ажыўленне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азадачанасць</a:t>
            </a:r>
            <a:r>
              <a:rPr lang="ru-RU" sz="2800" dirty="0" smtClean="0">
                <a:solidFill>
                  <a:srgbClr val="FF0000"/>
                </a:solidFill>
              </a:rPr>
              <a:t>, азарт, </a:t>
            </a:r>
            <a:r>
              <a:rPr lang="ru-RU" sz="2800" dirty="0" err="1" smtClean="0">
                <a:solidFill>
                  <a:srgbClr val="FF0000"/>
                </a:solidFill>
              </a:rPr>
              <a:t>апантанасць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апатыя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асалода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асцярога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ашаламленне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ашалеласць</a:t>
            </a:r>
            <a:r>
              <a:rPr lang="ru-RU" sz="2800" dirty="0" smtClean="0">
                <a:solidFill>
                  <a:srgbClr val="FF0000"/>
                </a:solidFill>
              </a:rPr>
              <a:t>=, </a:t>
            </a:r>
            <a:r>
              <a:rPr lang="ru-RU" sz="2800" dirty="0" err="1" smtClean="0">
                <a:solidFill>
                  <a:srgbClr val="C00000"/>
                </a:solidFill>
              </a:rPr>
              <a:t>бесклапотнасць</a:t>
            </a:r>
            <a:r>
              <a:rPr lang="ru-RU" sz="2800" dirty="0" smtClean="0">
                <a:solidFill>
                  <a:srgbClr val="C00000"/>
                </a:solidFill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</a:rPr>
              <a:t>безнадзейнасць</a:t>
            </a:r>
            <a:r>
              <a:rPr lang="ru-RU" sz="2800" dirty="0" smtClean="0">
                <a:solidFill>
                  <a:srgbClr val="C00000"/>
                </a:solidFill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</a:rPr>
              <a:t>бестурботнасць</a:t>
            </a:r>
            <a:r>
              <a:rPr lang="ru-RU" sz="2800" dirty="0" smtClean="0">
                <a:solidFill>
                  <a:srgbClr val="C00000"/>
                </a:solidFill>
              </a:rPr>
              <a:t>, боль, </a:t>
            </a:r>
            <a:r>
              <a:rPr lang="ru-RU" sz="2800" dirty="0" err="1" smtClean="0">
                <a:solidFill>
                  <a:srgbClr val="C00000"/>
                </a:solidFill>
              </a:rPr>
              <a:t>весялосць</a:t>
            </a:r>
            <a:r>
              <a:rPr lang="ru-RU" sz="2800" dirty="0" smtClean="0">
                <a:solidFill>
                  <a:srgbClr val="C00000"/>
                </a:solidFill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</a:rPr>
              <a:t>гнеў</a:t>
            </a:r>
            <a:r>
              <a:rPr lang="ru-RU" sz="2800" dirty="0" smtClean="0">
                <a:solidFill>
                  <a:srgbClr val="C00000"/>
                </a:solidFill>
              </a:rPr>
              <a:t>, гора, жалоба, </a:t>
            </a:r>
            <a:r>
              <a:rPr lang="ru-RU" sz="2800" dirty="0" err="1" smtClean="0">
                <a:solidFill>
                  <a:srgbClr val="C00000"/>
                </a:solidFill>
              </a:rPr>
              <a:t>жах</a:t>
            </a:r>
            <a:r>
              <a:rPr lang="ru-RU" sz="2800" dirty="0" smtClean="0">
                <a:solidFill>
                  <a:srgbClr val="C00000"/>
                </a:solidFill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</a:rPr>
              <a:t>задаволенасць</a:t>
            </a:r>
            <a:r>
              <a:rPr lang="ru-RU" sz="2800" dirty="0" smtClean="0">
                <a:solidFill>
                  <a:srgbClr val="C00000"/>
                </a:solidFill>
              </a:rPr>
              <a:t>, задор, </a:t>
            </a:r>
            <a:r>
              <a:rPr lang="ru-RU" sz="2800" dirty="0" err="1" smtClean="0">
                <a:solidFill>
                  <a:srgbClr val="C00000"/>
                </a:solidFill>
              </a:rPr>
              <a:t>заклапочанасць</a:t>
            </a:r>
            <a:r>
              <a:rPr lang="ru-RU" sz="2800" dirty="0" smtClean="0">
                <a:solidFill>
                  <a:srgbClr val="C00000"/>
                </a:solidFill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</a:rPr>
              <a:t>замяшанне</a:t>
            </a:r>
            <a:r>
              <a:rPr lang="ru-RU" sz="2800" dirty="0" smtClean="0">
                <a:solidFill>
                  <a:srgbClr val="C00000"/>
                </a:solidFill>
              </a:rPr>
              <a:t>, </a:t>
            </a:r>
            <a:r>
              <a:rPr lang="ru-RU" sz="2800" dirty="0" err="1" smtClean="0">
                <a:solidFill>
                  <a:srgbClr val="00B050"/>
                </a:solidFill>
              </a:rPr>
              <a:t>засмучэнне</a:t>
            </a:r>
            <a:r>
              <a:rPr lang="ru-RU" sz="2800" dirty="0" smtClean="0">
                <a:solidFill>
                  <a:srgbClr val="00B050"/>
                </a:solidFill>
              </a:rPr>
              <a:t>, </a:t>
            </a:r>
            <a:r>
              <a:rPr lang="ru-RU" sz="2800" dirty="0" err="1" smtClean="0">
                <a:solidFill>
                  <a:srgbClr val="00B050"/>
                </a:solidFill>
              </a:rPr>
              <a:t>засяроджанасць</a:t>
            </a:r>
            <a:r>
              <a:rPr lang="ru-RU" sz="2800" dirty="0" smtClean="0">
                <a:solidFill>
                  <a:srgbClr val="00B050"/>
                </a:solidFill>
              </a:rPr>
              <a:t>, </a:t>
            </a:r>
            <a:r>
              <a:rPr lang="ru-RU" sz="2800" dirty="0" err="1" smtClean="0">
                <a:solidFill>
                  <a:srgbClr val="00B050"/>
                </a:solidFill>
              </a:rPr>
              <a:t>захапленне</a:t>
            </a:r>
            <a:r>
              <a:rPr lang="ru-RU" sz="2800" dirty="0" smtClean="0">
                <a:solidFill>
                  <a:srgbClr val="00B050"/>
                </a:solidFill>
              </a:rPr>
              <a:t>, </a:t>
            </a:r>
            <a:r>
              <a:rPr lang="ru-RU" sz="2800" dirty="0" err="1" smtClean="0">
                <a:solidFill>
                  <a:srgbClr val="00B050"/>
                </a:solidFill>
              </a:rPr>
              <a:t>збянтэжанасць</a:t>
            </a:r>
            <a:r>
              <a:rPr lang="ru-RU" sz="2800" dirty="0" smtClean="0">
                <a:solidFill>
                  <a:srgbClr val="00B050"/>
                </a:solidFill>
              </a:rPr>
              <a:t>, </a:t>
            </a:r>
            <a:r>
              <a:rPr lang="ru-RU" sz="2800" dirty="0" err="1" smtClean="0">
                <a:solidFill>
                  <a:srgbClr val="00B050"/>
                </a:solidFill>
              </a:rPr>
              <a:t>здзіўленне</a:t>
            </a:r>
            <a:r>
              <a:rPr lang="ru-RU" sz="2800" dirty="0" smtClean="0">
                <a:solidFill>
                  <a:srgbClr val="00B050"/>
                </a:solidFill>
              </a:rPr>
              <a:t>, </a:t>
            </a:r>
            <a:r>
              <a:rPr lang="ru-RU" sz="2800" dirty="0" err="1" smtClean="0">
                <a:solidFill>
                  <a:srgbClr val="00B050"/>
                </a:solidFill>
              </a:rPr>
              <a:t>здранцвенне</a:t>
            </a:r>
            <a:r>
              <a:rPr lang="ru-RU" sz="2800" dirty="0" smtClean="0">
                <a:solidFill>
                  <a:srgbClr val="00B050"/>
                </a:solidFill>
              </a:rPr>
              <a:t>, </a:t>
            </a:r>
            <a:r>
              <a:rPr lang="ru-RU" sz="2800" dirty="0" err="1" smtClean="0">
                <a:solidFill>
                  <a:srgbClr val="00B050"/>
                </a:solidFill>
              </a:rPr>
              <a:t>злосць</a:t>
            </a:r>
            <a:r>
              <a:rPr lang="ru-RU" sz="2800" dirty="0" smtClean="0">
                <a:solidFill>
                  <a:srgbClr val="00B050"/>
                </a:solidFill>
              </a:rPr>
              <a:t>, </a:t>
            </a:r>
            <a:r>
              <a:rPr lang="ru-RU" sz="2800" dirty="0" err="1" smtClean="0">
                <a:solidFill>
                  <a:srgbClr val="00B050"/>
                </a:solidFill>
              </a:rPr>
              <a:t>змрочнасцЬ</a:t>
            </a:r>
            <a:r>
              <a:rPr lang="ru-RU" sz="2800" dirty="0" smtClean="0">
                <a:solidFill>
                  <a:srgbClr val="00B050"/>
                </a:solidFill>
              </a:rPr>
              <a:t>, </a:t>
            </a:r>
            <a:r>
              <a:rPr lang="ru-RU" sz="2800" dirty="0" err="1" smtClean="0">
                <a:solidFill>
                  <a:srgbClr val="00B050"/>
                </a:solidFill>
              </a:rPr>
              <a:t>крыўда</a:t>
            </a:r>
            <a:r>
              <a:rPr lang="ru-RU" sz="2800" dirty="0" smtClean="0">
                <a:solidFill>
                  <a:srgbClr val="00B050"/>
                </a:solidFill>
              </a:rPr>
              <a:t>, </a:t>
            </a:r>
            <a:r>
              <a:rPr lang="ru-RU" sz="2800" dirty="0" err="1" smtClean="0">
                <a:solidFill>
                  <a:srgbClr val="00B050"/>
                </a:solidFill>
              </a:rPr>
              <a:t>лютасць</a:t>
            </a:r>
            <a:r>
              <a:rPr lang="ru-RU" sz="2800" dirty="0" smtClean="0">
                <a:solidFill>
                  <a:srgbClr val="00B050"/>
                </a:solidFill>
              </a:rPr>
              <a:t>, </a:t>
            </a:r>
            <a:r>
              <a:rPr lang="ru-RU" sz="2800" dirty="0" err="1" smtClean="0">
                <a:solidFill>
                  <a:srgbClr val="00B050"/>
                </a:solidFill>
              </a:rPr>
              <a:t>маркота</a:t>
            </a:r>
            <a:r>
              <a:rPr lang="ru-RU" sz="2800" dirty="0" smtClean="0">
                <a:solidFill>
                  <a:srgbClr val="00B050"/>
                </a:solidFill>
              </a:rPr>
              <a:t>, </a:t>
            </a:r>
            <a:r>
              <a:rPr lang="ru-RU" sz="2800" dirty="0" err="1" smtClean="0">
                <a:solidFill>
                  <a:srgbClr val="00B050"/>
                </a:solidFill>
              </a:rPr>
              <a:t>моташнасць</a:t>
            </a:r>
            <a:r>
              <a:rPr lang="ru-RU" sz="2800" dirty="0" smtClean="0">
                <a:solidFill>
                  <a:srgbClr val="00B050"/>
                </a:solidFill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</a:rPr>
              <a:t>насцярожанасць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</a:rPr>
              <a:t>натхненне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</a:rPr>
              <a:t>незадаволенасць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</a:rPr>
              <a:t>нерашучасць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</a:rPr>
              <a:t>неспакой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</a:rPr>
              <a:t>нецярплівасць</a:t>
            </a:r>
            <a:r>
              <a:rPr lang="ru-RU" sz="2800" dirty="0" smtClean="0">
                <a:solidFill>
                  <a:srgbClr val="0070C0"/>
                </a:solidFill>
              </a:rPr>
              <a:t>, нуда, </a:t>
            </a:r>
            <a:r>
              <a:rPr lang="ru-RU" sz="2800" dirty="0" err="1" smtClean="0">
                <a:solidFill>
                  <a:srgbClr val="0070C0"/>
                </a:solidFill>
              </a:rPr>
              <a:t>няўпэўненасць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</a:rPr>
              <a:t>падазронасць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</a:rPr>
              <a:t>пакута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</a:rPr>
              <a:t>палёгка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</a:rPr>
              <a:t>паніка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err="1" smtClean="0">
                <a:solidFill>
                  <a:srgbClr val="FF00FF"/>
                </a:solidFill>
              </a:rPr>
              <a:t>панурасць</a:t>
            </a:r>
            <a:r>
              <a:rPr lang="ru-RU" sz="2800" dirty="0" smtClean="0">
                <a:solidFill>
                  <a:srgbClr val="FF00FF"/>
                </a:solidFill>
              </a:rPr>
              <a:t>, </a:t>
            </a:r>
            <a:r>
              <a:rPr lang="ru-RU" sz="2800" dirty="0" err="1" smtClean="0">
                <a:solidFill>
                  <a:srgbClr val="FF00FF"/>
                </a:solidFill>
              </a:rPr>
              <a:t>перамога</a:t>
            </a:r>
            <a:r>
              <a:rPr lang="ru-RU" sz="2800" dirty="0" smtClean="0">
                <a:solidFill>
                  <a:srgbClr val="FF00FF"/>
                </a:solidFill>
              </a:rPr>
              <a:t>, </a:t>
            </a:r>
            <a:r>
              <a:rPr lang="ru-RU" sz="2800" dirty="0" err="1" smtClean="0">
                <a:solidFill>
                  <a:srgbClr val="FF00FF"/>
                </a:solidFill>
              </a:rPr>
              <a:t>прадчуванне</a:t>
            </a:r>
            <a:r>
              <a:rPr lang="ru-RU" sz="2800" dirty="0" smtClean="0">
                <a:solidFill>
                  <a:srgbClr val="FF00FF"/>
                </a:solidFill>
              </a:rPr>
              <a:t>, </a:t>
            </a:r>
            <a:r>
              <a:rPr lang="ru-RU" sz="2800" dirty="0" err="1" smtClean="0">
                <a:solidFill>
                  <a:srgbClr val="FF00FF"/>
                </a:solidFill>
              </a:rPr>
              <a:t>прыгнечанасць</a:t>
            </a:r>
            <a:r>
              <a:rPr lang="ru-RU" sz="2800" dirty="0" smtClean="0">
                <a:solidFill>
                  <a:srgbClr val="FF00FF"/>
                </a:solidFill>
              </a:rPr>
              <a:t>, </a:t>
            </a:r>
            <a:r>
              <a:rPr lang="ru-RU" sz="2800" dirty="0" err="1" smtClean="0">
                <a:solidFill>
                  <a:srgbClr val="FF00FF"/>
                </a:solidFill>
              </a:rPr>
              <a:t>прыкрасць</a:t>
            </a:r>
            <a:r>
              <a:rPr lang="ru-RU" sz="2800" dirty="0" smtClean="0">
                <a:solidFill>
                  <a:srgbClr val="FF00FF"/>
                </a:solidFill>
              </a:rPr>
              <a:t>, </a:t>
            </a:r>
            <a:r>
              <a:rPr lang="ru-RU" sz="2800" dirty="0" err="1" smtClean="0">
                <a:solidFill>
                  <a:srgbClr val="FF00FF"/>
                </a:solidFill>
              </a:rPr>
              <a:t>радасць</a:t>
            </a:r>
            <a:r>
              <a:rPr lang="ru-RU" sz="2800" dirty="0" smtClean="0">
                <a:solidFill>
                  <a:srgbClr val="FF00FF"/>
                </a:solidFill>
              </a:rPr>
              <a:t>, </a:t>
            </a:r>
            <a:r>
              <a:rPr lang="ru-RU" sz="2800" dirty="0" err="1" smtClean="0">
                <a:solidFill>
                  <a:srgbClr val="FF00FF"/>
                </a:solidFill>
              </a:rPr>
              <a:t>разгубленасць</a:t>
            </a:r>
            <a:r>
              <a:rPr lang="ru-RU" sz="2800" dirty="0" smtClean="0">
                <a:solidFill>
                  <a:srgbClr val="FF00FF"/>
                </a:solidFill>
              </a:rPr>
              <a:t>, </a:t>
            </a:r>
            <a:r>
              <a:rPr lang="ru-RU" sz="2800" dirty="0" err="1" smtClean="0">
                <a:solidFill>
                  <a:srgbClr val="FF00FF"/>
                </a:solidFill>
              </a:rPr>
              <a:t>раздражненне</a:t>
            </a:r>
            <a:r>
              <a:rPr lang="ru-RU" sz="2800" dirty="0" smtClean="0">
                <a:solidFill>
                  <a:srgbClr val="FF00FF"/>
                </a:solidFill>
              </a:rPr>
              <a:t>, </a:t>
            </a:r>
            <a:r>
              <a:rPr lang="ru-RU" sz="2800" dirty="0" err="1" smtClean="0">
                <a:solidFill>
                  <a:srgbClr val="FF00FF"/>
                </a:solidFill>
              </a:rPr>
              <a:t>расчараванне</a:t>
            </a:r>
            <a:r>
              <a:rPr lang="ru-RU" sz="2800" dirty="0" smtClean="0">
                <a:solidFill>
                  <a:srgbClr val="FF00FF"/>
                </a:solidFill>
              </a:rPr>
              <a:t>, </a:t>
            </a:r>
            <a:r>
              <a:rPr lang="ru-RU" sz="2800" dirty="0" err="1" smtClean="0">
                <a:solidFill>
                  <a:srgbClr val="FF00FF"/>
                </a:solidFill>
              </a:rPr>
              <a:t>рашучасць</a:t>
            </a:r>
            <a:r>
              <a:rPr lang="ru-RU" sz="2800" dirty="0" smtClean="0">
                <a:solidFill>
                  <a:srgbClr val="FF00FF"/>
                </a:solidFill>
              </a:rPr>
              <a:t>, </a:t>
            </a:r>
            <a:r>
              <a:rPr lang="ru-RU" sz="2800" dirty="0" err="1" smtClean="0">
                <a:solidFill>
                  <a:srgbClr val="FF00FF"/>
                </a:solidFill>
              </a:rPr>
              <a:t>роспач</a:t>
            </a:r>
            <a:r>
              <a:rPr lang="ru-RU" sz="2800" dirty="0" smtClean="0">
                <a:solidFill>
                  <a:srgbClr val="FF00FF"/>
                </a:solidFill>
              </a:rPr>
              <a:t>, </a:t>
            </a:r>
            <a:r>
              <a:rPr lang="ru-RU" sz="2800" dirty="0" err="1" smtClean="0">
                <a:solidFill>
                  <a:srgbClr val="7030A0"/>
                </a:solidFill>
              </a:rPr>
              <a:t>сарамлівасць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 err="1" smtClean="0">
                <a:solidFill>
                  <a:srgbClr val="7030A0"/>
                </a:solidFill>
              </a:rPr>
              <a:t>скруха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 err="1" smtClean="0">
                <a:solidFill>
                  <a:srgbClr val="7030A0"/>
                </a:solidFill>
              </a:rPr>
              <a:t>смеласць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 err="1" smtClean="0">
                <a:solidFill>
                  <a:srgbClr val="7030A0"/>
                </a:solidFill>
              </a:rPr>
              <a:t>смутак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 err="1" smtClean="0">
                <a:solidFill>
                  <a:srgbClr val="7030A0"/>
                </a:solidFill>
              </a:rPr>
              <a:t>спакой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 err="1" smtClean="0">
                <a:solidFill>
                  <a:srgbClr val="7030A0"/>
                </a:solidFill>
              </a:rPr>
              <a:t>спалох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 err="1" smtClean="0">
                <a:solidFill>
                  <a:srgbClr val="7030A0"/>
                </a:solidFill>
              </a:rPr>
              <a:t>стойкасць</a:t>
            </a:r>
            <a:r>
              <a:rPr lang="ru-RU" sz="2800" dirty="0" smtClean="0">
                <a:solidFill>
                  <a:srgbClr val="7030A0"/>
                </a:solidFill>
              </a:rPr>
              <a:t>, страх, </a:t>
            </a:r>
            <a:r>
              <a:rPr lang="ru-RU" sz="2800" dirty="0" err="1" smtClean="0">
                <a:solidFill>
                  <a:srgbClr val="7030A0"/>
                </a:solidFill>
              </a:rPr>
              <a:t>ступар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 err="1" smtClean="0">
                <a:solidFill>
                  <a:srgbClr val="7030A0"/>
                </a:solidFill>
              </a:rPr>
              <a:t>сум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 err="1" smtClean="0">
                <a:solidFill>
                  <a:srgbClr val="7030A0"/>
                </a:solidFill>
              </a:rPr>
              <a:t>сумненне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 err="1" smtClean="0">
                <a:solidFill>
                  <a:srgbClr val="7030A0"/>
                </a:solidFill>
              </a:rPr>
              <a:t>сур’ёзнасць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 err="1" smtClean="0">
                <a:solidFill>
                  <a:srgbClr val="7030A0"/>
                </a:solidFill>
              </a:rPr>
              <a:t>трывога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 err="1" smtClean="0">
                <a:solidFill>
                  <a:srgbClr val="7030A0"/>
                </a:solidFill>
              </a:rPr>
              <a:t>трымценне</a:t>
            </a:r>
            <a:r>
              <a:rPr lang="ru-RU" sz="2800" dirty="0" smtClean="0">
                <a:solidFill>
                  <a:srgbClr val="7030A0"/>
                </a:solidFill>
              </a:rPr>
              <a:t>, туга, </a:t>
            </a:r>
            <a:r>
              <a:rPr lang="ru-RU" sz="2800" dirty="0" err="1" smtClean="0">
                <a:solidFill>
                  <a:srgbClr val="7030A0"/>
                </a:solidFill>
              </a:rPr>
              <a:t>увага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узбуджэнне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узрушэнне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упэўненасць</a:t>
            </a:r>
            <a:r>
              <a:rPr lang="ru-RU" sz="2800" dirty="0" smtClean="0">
                <a:solidFill>
                  <a:srgbClr val="FF0000"/>
                </a:solidFill>
              </a:rPr>
              <a:t>, хандра, </a:t>
            </a:r>
            <a:r>
              <a:rPr lang="ru-RU" sz="2800" dirty="0" err="1" smtClean="0">
                <a:solidFill>
                  <a:srgbClr val="FF0000"/>
                </a:solidFill>
              </a:rPr>
              <a:t>хваляванне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цікаўнасць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шаленства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шкадаванне</a:t>
            </a:r>
            <a:r>
              <a:rPr lang="ru-RU" sz="2800" dirty="0" smtClean="0">
                <a:solidFill>
                  <a:srgbClr val="FF0000"/>
                </a:solidFill>
              </a:rPr>
              <a:t>, шок, </a:t>
            </a:r>
            <a:r>
              <a:rPr lang="ru-RU" sz="2800" dirty="0" err="1" smtClean="0">
                <a:solidFill>
                  <a:srgbClr val="FF0000"/>
                </a:solidFill>
              </a:rPr>
              <a:t>шчасце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эйфарыя</a:t>
            </a:r>
            <a:r>
              <a:rPr lang="ru-RU" sz="2800" dirty="0" smtClean="0">
                <a:solidFill>
                  <a:srgbClr val="FF0000"/>
                </a:solidFill>
              </a:rPr>
              <a:t>, экстаз, </a:t>
            </a:r>
            <a:r>
              <a:rPr lang="ru-RU" sz="2800" dirty="0" err="1" smtClean="0">
                <a:solidFill>
                  <a:srgbClr val="FF0000"/>
                </a:solidFill>
              </a:rPr>
              <a:t>энтузіязм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88436" y="5441762"/>
            <a:ext cx="803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9600" b="1" dirty="0" smtClean="0"/>
              <a:t>?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44506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30836" y="581890"/>
            <a:ext cx="48906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C00000"/>
                </a:solidFill>
              </a:rPr>
              <a:t>ЗАХАПЛЕННЕ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УПЭЎНЕНАСЦЬ</a:t>
            </a:r>
          </a:p>
          <a:p>
            <a:endParaRPr lang="be-BY" sz="4800" b="1" dirty="0" smtClean="0">
              <a:solidFill>
                <a:srgbClr val="C00000"/>
              </a:solidFill>
            </a:endParaRPr>
          </a:p>
          <a:p>
            <a:endParaRPr lang="be-BY" sz="4800" b="1" dirty="0">
              <a:solidFill>
                <a:srgbClr val="C00000"/>
              </a:solidFill>
            </a:endParaRPr>
          </a:p>
          <a:p>
            <a:endParaRPr lang="be-BY" sz="4800" b="1" dirty="0" smtClean="0">
              <a:solidFill>
                <a:srgbClr val="C00000"/>
              </a:solidFill>
            </a:endParaRPr>
          </a:p>
          <a:p>
            <a:r>
              <a:rPr lang="be-BY" sz="4800" b="1" dirty="0" smtClean="0">
                <a:solidFill>
                  <a:srgbClr val="00B050"/>
                </a:solidFill>
              </a:rPr>
              <a:t>АЗАРТ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89" y="869774"/>
            <a:ext cx="6968021" cy="39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7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601834" y="124690"/>
            <a:ext cx="48906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C00000"/>
                </a:solidFill>
              </a:rPr>
              <a:t>ШКАДАВАННЕ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УПЭЎНЕНАСЦЬ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РАШУЧАСЦЬ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СПАКОЙ</a:t>
            </a:r>
            <a:endParaRPr lang="be-BY" sz="4800" b="1" dirty="0">
              <a:solidFill>
                <a:srgbClr val="C00000"/>
              </a:solidFill>
            </a:endParaRPr>
          </a:p>
          <a:p>
            <a:r>
              <a:rPr lang="be-BY" sz="4800" b="1" dirty="0" smtClean="0">
                <a:solidFill>
                  <a:srgbClr val="C00000"/>
                </a:solidFill>
              </a:rPr>
              <a:t>ЗАМІЛАВАННЕ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ЛЮТАСЦЬ</a:t>
            </a:r>
            <a:endParaRPr lang="be-BY" sz="4800" b="1" dirty="0" smtClean="0">
              <a:solidFill>
                <a:srgbClr val="C00000"/>
              </a:solidFill>
            </a:endParaRPr>
          </a:p>
          <a:p>
            <a:r>
              <a:rPr lang="be-BY" sz="4800" b="1" dirty="0" smtClean="0">
                <a:solidFill>
                  <a:srgbClr val="C00000"/>
                </a:solidFill>
              </a:rPr>
              <a:t>СТУПАР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89" y="431677"/>
            <a:ext cx="7000856" cy="46490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614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691427" y="173182"/>
            <a:ext cx="48906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e-BY" sz="4800" b="1" dirty="0" smtClean="0">
              <a:solidFill>
                <a:srgbClr val="C00000"/>
              </a:solidFill>
            </a:endParaRPr>
          </a:p>
          <a:p>
            <a:r>
              <a:rPr lang="be-BY" sz="4800" b="1" dirty="0" smtClean="0">
                <a:solidFill>
                  <a:srgbClr val="C00000"/>
                </a:solidFill>
              </a:rPr>
              <a:t>УПЭЎНЕНАСЦЬ</a:t>
            </a:r>
          </a:p>
          <a:p>
            <a:r>
              <a:rPr lang="be-BY" sz="4800" b="1" dirty="0" smtClean="0">
                <a:solidFill>
                  <a:srgbClr val="0070C0"/>
                </a:solidFill>
              </a:rPr>
              <a:t>РАШУЧАСЦЬ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СПАКОЙ</a:t>
            </a:r>
            <a:endParaRPr lang="be-BY" sz="4800" b="1" dirty="0">
              <a:solidFill>
                <a:srgbClr val="C00000"/>
              </a:solidFill>
            </a:endParaRPr>
          </a:p>
          <a:p>
            <a:endParaRPr lang="be-BY" sz="4800" b="1" dirty="0" smtClean="0">
              <a:solidFill>
                <a:srgbClr val="C00000"/>
              </a:solidFill>
            </a:endParaRPr>
          </a:p>
          <a:p>
            <a:endParaRPr lang="be-BY" sz="4800" b="1" dirty="0" smtClean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89" y="443345"/>
            <a:ext cx="7000856" cy="46490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5838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59" y="937769"/>
            <a:ext cx="7012805" cy="5656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398328" y="-79653"/>
            <a:ext cx="462970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C00000"/>
                </a:solidFill>
              </a:rPr>
              <a:t>РАДАСЦЬ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ЗДЗІЎЛЕННЕ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ЗАХАПЛЕННЕ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ЖАХ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РАЗГУБЛЕНАСЦЬ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ШОК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ЭЙФАРЫЯ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ШЧАСЦЕ</a:t>
            </a:r>
          </a:p>
          <a:p>
            <a:endParaRPr lang="be-BY" dirty="0" smtClean="0"/>
          </a:p>
        </p:txBody>
      </p:sp>
    </p:spTree>
    <p:extLst>
      <p:ext uri="{BB962C8B-B14F-4D97-AF65-F5344CB8AC3E}">
        <p14:creationId xmlns:p14="http://schemas.microsoft.com/office/powerpoint/2010/main" val="135887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03" y="915326"/>
            <a:ext cx="7000323" cy="5646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57025" y="-79653"/>
            <a:ext cx="463497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e-BY" sz="4800" b="1" dirty="0" smtClean="0">
              <a:solidFill>
                <a:srgbClr val="C00000"/>
              </a:solidFill>
            </a:endParaRPr>
          </a:p>
          <a:p>
            <a:r>
              <a:rPr lang="be-BY" sz="4800" b="1" dirty="0" smtClean="0">
                <a:solidFill>
                  <a:srgbClr val="C00000"/>
                </a:solidFill>
              </a:rPr>
              <a:t>ЗДЗІЎЛЕННЕ</a:t>
            </a:r>
          </a:p>
          <a:p>
            <a:endParaRPr lang="be-BY" sz="4800" b="1" dirty="0" smtClean="0">
              <a:solidFill>
                <a:srgbClr val="C00000"/>
              </a:solidFill>
            </a:endParaRPr>
          </a:p>
          <a:p>
            <a:r>
              <a:rPr lang="be-BY" sz="4800" b="1" dirty="0" smtClean="0">
                <a:solidFill>
                  <a:srgbClr val="7030A0"/>
                </a:solidFill>
              </a:rPr>
              <a:t>ЖАХ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РАЗГУБЛЕНАСЦЬ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ШОК</a:t>
            </a:r>
          </a:p>
          <a:p>
            <a:endParaRPr lang="be-BY" sz="4800" b="1" dirty="0" smtClean="0">
              <a:solidFill>
                <a:srgbClr val="C00000"/>
              </a:solidFill>
            </a:endParaRPr>
          </a:p>
          <a:p>
            <a:endParaRPr lang="be-BY" dirty="0" smtClean="0"/>
          </a:p>
        </p:txBody>
      </p:sp>
    </p:spTree>
    <p:extLst>
      <p:ext uri="{BB962C8B-B14F-4D97-AF65-F5344CB8AC3E}">
        <p14:creationId xmlns:p14="http://schemas.microsoft.com/office/powerpoint/2010/main" val="193956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7541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58545" y="110836"/>
            <a:ext cx="4433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C00000"/>
                </a:solidFill>
              </a:rPr>
              <a:t>ПЯШЧОТА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ЗЛОСЦЬ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СТРАХ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ГНЕЎ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ЗАХАПЛЕННЕ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НУДА</a:t>
            </a:r>
          </a:p>
          <a:p>
            <a:r>
              <a:rPr lang="be-BY" sz="4800" b="1" dirty="0" smtClean="0">
                <a:solidFill>
                  <a:srgbClr val="C00000"/>
                </a:solidFill>
              </a:rPr>
              <a:t>ПЕРАМОГА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4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7541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58545" y="110836"/>
            <a:ext cx="44334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e-BY" sz="4800" b="1" dirty="0" smtClean="0">
              <a:solidFill>
                <a:srgbClr val="C00000"/>
              </a:solidFill>
            </a:endParaRPr>
          </a:p>
          <a:p>
            <a:r>
              <a:rPr lang="be-BY" sz="4800" b="1" dirty="0" smtClean="0">
                <a:solidFill>
                  <a:srgbClr val="00B050"/>
                </a:solidFill>
              </a:rPr>
              <a:t>ЗЛОСЦЬ</a:t>
            </a:r>
          </a:p>
          <a:p>
            <a:endParaRPr lang="be-BY" sz="4800" b="1" dirty="0" smtClean="0">
              <a:solidFill>
                <a:srgbClr val="C00000"/>
              </a:solidFill>
            </a:endParaRPr>
          </a:p>
          <a:p>
            <a:r>
              <a:rPr lang="be-BY" sz="4800" b="1" dirty="0" smtClean="0">
                <a:solidFill>
                  <a:srgbClr val="C00000"/>
                </a:solidFill>
              </a:rPr>
              <a:t>ГНЕЎ</a:t>
            </a:r>
          </a:p>
          <a:p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77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303</Words>
  <Application>Microsoft Office PowerPoint</Application>
  <PresentationFormat>Широкоэкранный</PresentationFormat>
  <Paragraphs>139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Andrej Cieraskou</dc:creator>
  <cp:lastModifiedBy>Andrej Cieraskou</cp:lastModifiedBy>
  <cp:revision>22</cp:revision>
  <dcterms:created xsi:type="dcterms:W3CDTF">2015-04-04T08:37:22Z</dcterms:created>
  <dcterms:modified xsi:type="dcterms:W3CDTF">2015-04-04T18:59:14Z</dcterms:modified>
</cp:coreProperties>
</file>