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9" r:id="rId3"/>
    <p:sldId id="295" r:id="rId4"/>
    <p:sldId id="296" r:id="rId5"/>
    <p:sldId id="297" r:id="rId6"/>
    <p:sldId id="298" r:id="rId7"/>
    <p:sldId id="300" r:id="rId8"/>
    <p:sldId id="277" r:id="rId9"/>
    <p:sldId id="278" r:id="rId10"/>
    <p:sldId id="299" r:id="rId11"/>
    <p:sldId id="304" r:id="rId12"/>
    <p:sldId id="301" r:id="rId13"/>
    <p:sldId id="305" r:id="rId14"/>
    <p:sldId id="302" r:id="rId15"/>
    <p:sldId id="306" r:id="rId16"/>
    <p:sldId id="303" r:id="rId17"/>
    <p:sldId id="307" r:id="rId18"/>
    <p:sldId id="308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30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32A-FD8F-4C5A-A230-447440EC4F89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9947-EB29-4D26-B17F-718D958E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65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32A-FD8F-4C5A-A230-447440EC4F89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9947-EB29-4D26-B17F-718D958E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32A-FD8F-4C5A-A230-447440EC4F89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9947-EB29-4D26-B17F-718D958E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3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32A-FD8F-4C5A-A230-447440EC4F89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9947-EB29-4D26-B17F-718D958E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32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32A-FD8F-4C5A-A230-447440EC4F89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9947-EB29-4D26-B17F-718D958E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45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32A-FD8F-4C5A-A230-447440EC4F89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9947-EB29-4D26-B17F-718D958E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05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32A-FD8F-4C5A-A230-447440EC4F89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9947-EB29-4D26-B17F-718D958E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83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32A-FD8F-4C5A-A230-447440EC4F89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9947-EB29-4D26-B17F-718D958E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32A-FD8F-4C5A-A230-447440EC4F89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9947-EB29-4D26-B17F-718D958E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71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32A-FD8F-4C5A-A230-447440EC4F89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9947-EB29-4D26-B17F-718D958E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26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32A-FD8F-4C5A-A230-447440EC4F89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9947-EB29-4D26-B17F-718D958E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3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D332A-FD8F-4C5A-A230-447440EC4F89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19947-EB29-4D26-B17F-718D958E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57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Mova\Desktop\0_79175_b55edb8d_XX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289451"/>
            <a:ext cx="7848872" cy="627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06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e-BY" sz="3600" dirty="0">
                <a:solidFill>
                  <a:schemeClr val="bg1"/>
                </a:solidFill>
              </a:rPr>
              <a:t>Выкшталцоны п'янюга ў Ашмянах</a:t>
            </a:r>
          </a:p>
          <a:p>
            <a:pPr marL="0" indent="0">
              <a:buNone/>
            </a:pPr>
            <a:r>
              <a:rPr lang="be-BY" sz="3600" dirty="0">
                <a:solidFill>
                  <a:schemeClr val="bg1"/>
                </a:solidFill>
              </a:rPr>
              <a:t>разьбіраўся ў напоях духмяных:</a:t>
            </a:r>
          </a:p>
          <a:p>
            <a:pPr marL="0" indent="0">
              <a:buNone/>
            </a:pPr>
            <a:r>
              <a:rPr lang="be-BY" sz="3600" dirty="0">
                <a:solidFill>
                  <a:schemeClr val="bg1"/>
                </a:solidFill>
              </a:rPr>
              <a:t>за парфумай, дальбог,</a:t>
            </a:r>
          </a:p>
          <a:p>
            <a:pPr marL="0" indent="0">
              <a:buNone/>
            </a:pPr>
            <a:r>
              <a:rPr lang="ru-RU" sz="3600" dirty="0" err="1">
                <a:solidFill>
                  <a:schemeClr val="bg1"/>
                </a:solidFill>
              </a:rPr>
              <a:t>зранку</a:t>
            </a:r>
            <a:r>
              <a:rPr lang="ru-RU" sz="3600" dirty="0">
                <a:solidFill>
                  <a:schemeClr val="bg1"/>
                </a:solidFill>
              </a:rPr>
              <a:t> бег з </a:t>
            </a:r>
            <a:r>
              <a:rPr lang="ru-RU" sz="3600" dirty="0" err="1">
                <a:solidFill>
                  <a:schemeClr val="bg1"/>
                </a:solidFill>
              </a:rPr>
              <a:t>усіх</a:t>
            </a:r>
            <a:r>
              <a:rPr lang="ru-RU" sz="3600" dirty="0">
                <a:solidFill>
                  <a:schemeClr val="bg1"/>
                </a:solidFill>
              </a:rPr>
              <a:t> ног,</a:t>
            </a:r>
          </a:p>
          <a:p>
            <a:pPr marL="0" indent="0">
              <a:buNone/>
            </a:pPr>
            <a:r>
              <a:rPr lang="be-BY" sz="3600" dirty="0">
                <a:solidFill>
                  <a:schemeClr val="bg1"/>
                </a:solidFill>
              </a:rPr>
              <a:t>скажам шчыра,</a:t>
            </a:r>
          </a:p>
          <a:p>
            <a:pPr marL="0" indent="0">
              <a:buNone/>
            </a:pPr>
            <a:r>
              <a:rPr lang="be-BY" sz="3600" dirty="0">
                <a:solidFill>
                  <a:schemeClr val="bg1"/>
                </a:solidFill>
              </a:rPr>
              <a:t>— ня надта слухмяных.</a:t>
            </a:r>
          </a:p>
          <a:p>
            <a:pPr marL="0" indent="0">
              <a:buNone/>
            </a:pPr>
            <a:r>
              <a:rPr lang="be-BY" sz="36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be-BY" sz="3600" dirty="0">
                <a:solidFill>
                  <a:schemeClr val="bg1"/>
                </a:solidFill>
              </a:rPr>
              <a:t>Прававерны раскольнік з-пад Веткі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bg1"/>
                </a:solidFill>
              </a:rPr>
              <a:t>не </a:t>
            </a:r>
            <a:r>
              <a:rPr lang="ru-RU" sz="3600" dirty="0" err="1">
                <a:solidFill>
                  <a:schemeClr val="bg1"/>
                </a:solidFill>
              </a:rPr>
              <a:t>садзіўся</a:t>
            </a:r>
            <a:r>
              <a:rPr lang="ru-RU" sz="3600" dirty="0">
                <a:solidFill>
                  <a:schemeClr val="bg1"/>
                </a:solidFill>
              </a:rPr>
              <a:t> за стол без </a:t>
            </a:r>
            <a:r>
              <a:rPr lang="ru-RU" sz="3600" dirty="0" err="1">
                <a:solidFill>
                  <a:schemeClr val="bg1"/>
                </a:solidFill>
              </a:rPr>
              <a:t>сурвэткі</a:t>
            </a:r>
            <a:r>
              <a:rPr lang="ru-RU" sz="36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be-BY" sz="3600" dirty="0">
                <a:solidFill>
                  <a:schemeClr val="bg1"/>
                </a:solidFill>
              </a:rPr>
              <a:t>без відэльца й нажа,</a:t>
            </a:r>
          </a:p>
          <a:p>
            <a:pPr marL="0" indent="0">
              <a:buNone/>
            </a:pPr>
            <a:r>
              <a:rPr lang="be-BY" sz="3600" dirty="0">
                <a:solidFill>
                  <a:schemeClr val="bg1"/>
                </a:solidFill>
              </a:rPr>
              <a:t>без кадзіла й крыжа,</a:t>
            </a:r>
          </a:p>
          <a:p>
            <a:pPr marL="0" indent="0">
              <a:buNone/>
            </a:pPr>
            <a:r>
              <a:rPr lang="be-BY" sz="3600" dirty="0">
                <a:solidFill>
                  <a:schemeClr val="bg1"/>
                </a:solidFill>
              </a:rPr>
              <a:t>што пацьвердзяць шматлікія сьведкі.</a:t>
            </a:r>
            <a:endParaRPr lang="en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.</a:t>
            </a:r>
            <a:endParaRPr lang="vi-VN" sz="3600" dirty="0">
              <a:solidFill>
                <a:schemeClr val="bg1"/>
              </a:solidFill>
            </a:endParaRPr>
          </a:p>
          <a:p>
            <a:pPr algn="r"/>
            <a:r>
              <a:rPr lang="be-BY" sz="4100" b="1" dirty="0">
                <a:solidFill>
                  <a:schemeClr val="bg1"/>
                </a:solidFill>
              </a:rPr>
              <a:t>Анрэй Хадановіч</a:t>
            </a:r>
            <a:endParaRPr lang="ru-RU" sz="4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81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e-BY" sz="8800" dirty="0" smtClean="0">
                <a:solidFill>
                  <a:schemeClr val="bg1"/>
                </a:solidFill>
              </a:rPr>
              <a:t>Лімерык</a:t>
            </a:r>
            <a:endParaRPr lang="ru-RU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32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Вы памыляецеся,</a:t>
            </a:r>
          </a:p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Калі думаеце,</a:t>
            </a:r>
          </a:p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Што паэт – штукар,</a:t>
            </a:r>
          </a:p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Які валодае чарамі верша.</a:t>
            </a:r>
          </a:p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А ён толькі тады  </a:t>
            </a:r>
          </a:p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Бывае сапраўдным паэтам, </a:t>
            </a:r>
          </a:p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Калі вызваляецца з іх ланцугоў...</a:t>
            </a:r>
          </a:p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Вы памыляецеся,</a:t>
            </a:r>
          </a:p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Калі хваліце</a:t>
            </a:r>
          </a:p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Ці асуджаеце яго,</a:t>
            </a:r>
          </a:p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Бо сапраўдны паэт</a:t>
            </a:r>
          </a:p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Адкрывае новыя ісціны,</a:t>
            </a:r>
          </a:p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А яны ніколі не нараджаюцца</a:t>
            </a:r>
          </a:p>
          <a:p>
            <a:pPr marL="0" indent="0">
              <a:buNone/>
            </a:pPr>
            <a:r>
              <a:rPr lang="be-BY" sz="2400" dirty="0">
                <a:solidFill>
                  <a:schemeClr val="bg1"/>
                </a:solidFill>
              </a:rPr>
              <a:t>Бясспрэчнымі</a:t>
            </a:r>
            <a:r>
              <a:rPr lang="be-BY" sz="2400" dirty="0" smtClean="0">
                <a:solidFill>
                  <a:schemeClr val="bg1"/>
                </a:solidFill>
              </a:rPr>
              <a:t>. </a:t>
            </a:r>
          </a:p>
          <a:p>
            <a:pPr marL="0" indent="0" algn="r">
              <a:buNone/>
            </a:pPr>
            <a:r>
              <a:rPr lang="be-BY" sz="2400" b="1" dirty="0" smtClean="0">
                <a:solidFill>
                  <a:schemeClr val="bg1"/>
                </a:solidFill>
              </a:rPr>
              <a:t>Максім Танк</a:t>
            </a:r>
            <a:endParaRPr lang="ru-RU" sz="2400" b="1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81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e-BY" sz="8800" dirty="0" smtClean="0">
                <a:solidFill>
                  <a:schemeClr val="bg1"/>
                </a:solidFill>
              </a:rPr>
              <a:t>Вэрлібр</a:t>
            </a:r>
            <a:endParaRPr lang="ru-RU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18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err="1">
                <a:solidFill>
                  <a:schemeClr val="bg1"/>
                </a:solidFill>
              </a:rPr>
              <a:t>Будучы</a:t>
            </a:r>
            <a:r>
              <a:rPr lang="ru-RU" sz="2400" dirty="0">
                <a:solidFill>
                  <a:schemeClr val="bg1"/>
                </a:solidFill>
              </a:rPr>
              <a:t> ў Рыме, </a:t>
            </a:r>
            <a:r>
              <a:rPr lang="ru-RU" sz="2400" dirty="0" err="1">
                <a:solidFill>
                  <a:schemeClr val="bg1"/>
                </a:solidFill>
              </a:rPr>
              <a:t>зь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вялізным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натоўпам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пасполу</a:t>
            </a:r>
            <a:r>
              <a:rPr lang="ru-RU" sz="24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400" dirty="0" err="1">
                <a:solidFill>
                  <a:schemeClr val="bg1"/>
                </a:solidFill>
              </a:rPr>
              <a:t>Бачыў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аднойчы</a:t>
            </a:r>
            <a:r>
              <a:rPr lang="ru-RU" sz="2400" dirty="0">
                <a:solidFill>
                  <a:schemeClr val="bg1"/>
                </a:solidFill>
              </a:rPr>
              <a:t> я </a:t>
            </a:r>
            <a:r>
              <a:rPr lang="ru-RU" sz="2400" dirty="0" err="1">
                <a:solidFill>
                  <a:schemeClr val="bg1"/>
                </a:solidFill>
              </a:rPr>
              <a:t>гульні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што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ўсе</a:t>
            </a:r>
            <a:r>
              <a:rPr lang="ru-RU" sz="2400" dirty="0">
                <a:solidFill>
                  <a:schemeClr val="bg1"/>
                </a:solidFill>
              </a:rPr>
              <a:t> з </a:t>
            </a:r>
            <a:r>
              <a:rPr lang="ru-RU" sz="2400" dirty="0" err="1">
                <a:solidFill>
                  <a:schemeClr val="bg1"/>
                </a:solidFill>
              </a:rPr>
              <a:t>захапленьнем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віталі</a:t>
            </a:r>
            <a:r>
              <a:rPr lang="ru-RU" sz="2400" dirty="0">
                <a:solidFill>
                  <a:schemeClr val="bg1"/>
                </a:solidFill>
              </a:rPr>
              <a:t>: 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 err="1">
                <a:solidFill>
                  <a:schemeClr val="bg1"/>
                </a:solidFill>
              </a:rPr>
              <a:t>Жорсткую</a:t>
            </a:r>
            <a:r>
              <a:rPr lang="ru-RU" sz="2400" dirty="0">
                <a:solidFill>
                  <a:schemeClr val="bg1"/>
                </a:solidFill>
              </a:rPr>
              <a:t> бойку </a:t>
            </a:r>
            <a:r>
              <a:rPr lang="ru-RU" sz="2400" dirty="0" err="1">
                <a:solidFill>
                  <a:schemeClr val="bg1"/>
                </a:solidFill>
              </a:rPr>
              <a:t>быкоў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гледачам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пацеху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dirty="0" err="1" smtClean="0">
                <a:solidFill>
                  <a:schemeClr val="bg1"/>
                </a:solidFill>
              </a:rPr>
              <a:t>Лётныя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стрэлаў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раі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ды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бліскучыя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дзіды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 err="1">
                <a:solidFill>
                  <a:schemeClr val="bg1"/>
                </a:solidFill>
              </a:rPr>
              <a:t>Ранілі</a:t>
            </a:r>
            <a:r>
              <a:rPr lang="ru-RU" sz="2400" dirty="0">
                <a:solidFill>
                  <a:schemeClr val="bg1"/>
                </a:solidFill>
              </a:rPr>
              <a:t> целы </a:t>
            </a:r>
            <a:r>
              <a:rPr lang="ru-RU" sz="2400" dirty="0" err="1">
                <a:solidFill>
                  <a:schemeClr val="bg1"/>
                </a:solidFill>
              </a:rPr>
              <a:t>жывёлаў</a:t>
            </a:r>
            <a:r>
              <a:rPr lang="ru-RU" sz="2400" dirty="0">
                <a:solidFill>
                  <a:schemeClr val="bg1"/>
                </a:solidFill>
              </a:rPr>
              <a:t> і боль </a:t>
            </a:r>
            <a:r>
              <a:rPr lang="ru-RU" sz="2400" dirty="0" err="1">
                <a:solidFill>
                  <a:schemeClr val="bg1"/>
                </a:solidFill>
              </a:rPr>
              <a:t>ім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чынілі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нясьцерпны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Аж </a:t>
            </a:r>
            <a:r>
              <a:rPr lang="ru-RU" sz="2400" dirty="0" err="1">
                <a:solidFill>
                  <a:schemeClr val="bg1"/>
                </a:solidFill>
              </a:rPr>
              <a:t>вар'явалі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ахвяры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іх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лютасьць</a:t>
            </a:r>
            <a:r>
              <a:rPr lang="ru-RU" sz="2400" dirty="0">
                <a:solidFill>
                  <a:schemeClr val="bg1"/>
                </a:solidFill>
              </a:rPr>
              <a:t>, як пена </a:t>
            </a:r>
            <a:r>
              <a:rPr lang="ru-RU" sz="2400" dirty="0" err="1">
                <a:solidFill>
                  <a:schemeClr val="bg1"/>
                </a:solidFill>
              </a:rPr>
              <a:t>ўскіпала</a:t>
            </a:r>
            <a:r>
              <a:rPr lang="ru-RU" sz="2400" dirty="0">
                <a:solidFill>
                  <a:schemeClr val="bg1"/>
                </a:solidFill>
              </a:rPr>
              <a:t>... 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Тут </a:t>
            </a:r>
            <a:r>
              <a:rPr lang="ru-RU" sz="2400" dirty="0" err="1">
                <a:solidFill>
                  <a:schemeClr val="bg1"/>
                </a:solidFill>
              </a:rPr>
              <a:t>вось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пакуль</a:t>
            </a:r>
            <a:r>
              <a:rPr lang="ru-RU" sz="2400" dirty="0">
                <a:solidFill>
                  <a:schemeClr val="bg1"/>
                </a:solidFill>
              </a:rPr>
              <a:t> я </a:t>
            </a:r>
            <a:r>
              <a:rPr lang="ru-RU" sz="2400" dirty="0" err="1">
                <a:solidFill>
                  <a:schemeClr val="bg1"/>
                </a:solidFill>
              </a:rPr>
              <a:t>глядзеў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быкоў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ашалелых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400" dirty="0" err="1" smtClean="0">
                <a:solidFill>
                  <a:schemeClr val="bg1"/>
                </a:solidFill>
              </a:rPr>
              <a:t>Спуджаных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болем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ды</a:t>
            </a:r>
            <a:r>
              <a:rPr lang="ru-RU" sz="2400" dirty="0">
                <a:solidFill>
                  <a:schemeClr val="bg1"/>
                </a:solidFill>
              </a:rPr>
              <a:t> пляскам </a:t>
            </a:r>
            <a:r>
              <a:rPr lang="ru-RU" sz="2400" dirty="0" err="1">
                <a:solidFill>
                  <a:schemeClr val="bg1"/>
                </a:solidFill>
              </a:rPr>
              <a:t>далоняў</a:t>
            </a:r>
            <a:r>
              <a:rPr lang="ru-RU" sz="2400" dirty="0">
                <a:solidFill>
                  <a:schemeClr val="bg1"/>
                </a:solidFill>
              </a:rPr>
              <a:t> з </a:t>
            </a:r>
            <a:r>
              <a:rPr lang="ru-RU" sz="2400" dirty="0" err="1">
                <a:solidFill>
                  <a:schemeClr val="bg1"/>
                </a:solidFill>
              </a:rPr>
              <a:t>трыбунаў</a:t>
            </a:r>
            <a:r>
              <a:rPr lang="ru-RU" sz="2400" dirty="0">
                <a:solidFill>
                  <a:schemeClr val="bg1"/>
                </a:solidFill>
              </a:rPr>
              <a:t>, 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З </a:t>
            </a:r>
            <a:r>
              <a:rPr lang="ru-RU" sz="2400" dirty="0" err="1">
                <a:solidFill>
                  <a:schemeClr val="bg1"/>
                </a:solidFill>
              </a:rPr>
              <a:t>нашых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сказаў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хтось</a:t>
            </a:r>
            <a:r>
              <a:rPr lang="ru-RU" sz="2400" dirty="0">
                <a:solidFill>
                  <a:schemeClr val="bg1"/>
                </a:solidFill>
              </a:rPr>
              <a:t>: «</a:t>
            </a:r>
            <a:r>
              <a:rPr lang="ru-RU" sz="2400" dirty="0" err="1">
                <a:solidFill>
                  <a:schemeClr val="bg1"/>
                </a:solidFill>
              </a:rPr>
              <a:t>Зусім</a:t>
            </a:r>
            <a:r>
              <a:rPr lang="ru-RU" sz="2400" dirty="0">
                <a:solidFill>
                  <a:schemeClr val="bg1"/>
                </a:solidFill>
              </a:rPr>
              <a:t> як на ловах зубровых</a:t>
            </a:r>
            <a:r>
              <a:rPr lang="ru-RU" sz="2400" dirty="0" smtClean="0">
                <a:solidFill>
                  <a:schemeClr val="bg1"/>
                </a:solidFill>
              </a:rPr>
              <a:t>!»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Я </a:t>
            </a:r>
            <a:r>
              <a:rPr lang="ru-RU" sz="2400" dirty="0" err="1">
                <a:solidFill>
                  <a:schemeClr val="bg1"/>
                </a:solidFill>
              </a:rPr>
              <a:t>пагадзіўся</a:t>
            </a:r>
            <a:r>
              <a:rPr lang="ru-RU" sz="2400" dirty="0">
                <a:solidFill>
                  <a:schemeClr val="bg1"/>
                </a:solidFill>
              </a:rPr>
              <a:t>, і </a:t>
            </a:r>
            <a:r>
              <a:rPr lang="ru-RU" sz="2400" dirty="0" err="1">
                <a:solidFill>
                  <a:schemeClr val="bg1"/>
                </a:solidFill>
              </a:rPr>
              <a:t>ўсьлед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тутка</a:t>
            </a:r>
            <a:r>
              <a:rPr lang="ru-RU" sz="2400" dirty="0">
                <a:solidFill>
                  <a:schemeClr val="bg1"/>
                </a:solidFill>
              </a:rPr>
              <a:t> ж </a:t>
            </a:r>
            <a:r>
              <a:rPr lang="ru-RU" sz="2400" dirty="0" err="1">
                <a:solidFill>
                  <a:schemeClr val="bg1"/>
                </a:solidFill>
              </a:rPr>
              <a:t>пачаў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успаміны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 err="1">
                <a:solidFill>
                  <a:schemeClr val="bg1"/>
                </a:solidFill>
              </a:rPr>
              <a:t>Ходаньняў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дзіўна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падобных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із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волатам-зьверам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Як </a:t>
            </a:r>
            <a:r>
              <a:rPr lang="ru-RU" sz="2400" dirty="0">
                <a:solidFill>
                  <a:schemeClr val="bg1"/>
                </a:solidFill>
              </a:rPr>
              <a:t>у той </a:t>
            </a:r>
            <a:r>
              <a:rPr lang="ru-RU" sz="2400" dirty="0" err="1">
                <a:solidFill>
                  <a:schemeClr val="bg1"/>
                </a:solidFill>
              </a:rPr>
              <a:t>прыказцы</a:t>
            </a:r>
            <a:r>
              <a:rPr lang="ru-RU" sz="2400" dirty="0">
                <a:solidFill>
                  <a:schemeClr val="bg1"/>
                </a:solidFill>
              </a:rPr>
              <a:t>, мне ж мой язык і </a:t>
            </a:r>
            <a:r>
              <a:rPr lang="ru-RU" sz="2400" dirty="0" err="1">
                <a:solidFill>
                  <a:schemeClr val="bg1"/>
                </a:solidFill>
              </a:rPr>
              <a:t>пашкодзіў</a:t>
            </a:r>
            <a:r>
              <a:rPr lang="ru-RU" sz="2400" dirty="0">
                <a:solidFill>
                  <a:schemeClr val="bg1"/>
                </a:solidFill>
              </a:rPr>
              <a:t>: 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 err="1">
                <a:solidFill>
                  <a:schemeClr val="bg1"/>
                </a:solidFill>
              </a:rPr>
              <a:t>Усьлед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атрымаў</a:t>
            </a:r>
            <a:r>
              <a:rPr lang="ru-RU" sz="2400" dirty="0">
                <a:solidFill>
                  <a:schemeClr val="bg1"/>
                </a:solidFill>
              </a:rPr>
              <a:t> я </a:t>
            </a:r>
            <a:r>
              <a:rPr lang="ru-RU" sz="2400" dirty="0" err="1">
                <a:solidFill>
                  <a:schemeClr val="bg1"/>
                </a:solidFill>
              </a:rPr>
              <a:t>загад</a:t>
            </a:r>
            <a:r>
              <a:rPr lang="ru-RU" sz="2400" dirty="0">
                <a:solidFill>
                  <a:schemeClr val="bg1"/>
                </a:solidFill>
              </a:rPr>
              <a:t> без </a:t>
            </a:r>
            <a:r>
              <a:rPr lang="ru-RU" sz="2400" dirty="0" err="1">
                <a:solidFill>
                  <a:schemeClr val="bg1"/>
                </a:solidFill>
              </a:rPr>
              <a:t>адмовы</a:t>
            </a:r>
            <a:r>
              <a:rPr lang="ru-RU" sz="2400" dirty="0">
                <a:solidFill>
                  <a:schemeClr val="bg1"/>
                </a:solidFill>
              </a:rPr>
              <a:t> й </a:t>
            </a:r>
            <a:r>
              <a:rPr lang="ru-RU" sz="2400" dirty="0" err="1" smtClean="0">
                <a:solidFill>
                  <a:schemeClr val="bg1"/>
                </a:solidFill>
              </a:rPr>
              <a:t>адкладу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400" dirty="0" err="1" smtClean="0">
                <a:solidFill>
                  <a:schemeClr val="bg1"/>
                </a:solidFill>
              </a:rPr>
              <a:t>Выліць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у верш мой </a:t>
            </a:r>
            <a:r>
              <a:rPr lang="ru-RU" sz="2400" dirty="0" err="1">
                <a:solidFill>
                  <a:schemeClr val="bg1"/>
                </a:solidFill>
              </a:rPr>
              <a:t>спамін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зубровыя</a:t>
            </a:r>
            <a:r>
              <a:rPr lang="ru-RU" sz="2400" dirty="0">
                <a:solidFill>
                  <a:schemeClr val="bg1"/>
                </a:solidFill>
              </a:rPr>
              <a:t> ловы. </a:t>
            </a:r>
          </a:p>
          <a:p>
            <a:pPr marL="0" indent="0" algn="r">
              <a:buNone/>
            </a:pPr>
            <a:r>
              <a:rPr lang="be-BY" b="1" dirty="0" smtClean="0">
                <a:solidFill>
                  <a:schemeClr val="bg1"/>
                </a:solidFill>
              </a:rPr>
              <a:t>Мікола Гусоўскі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81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e-BY" sz="8800" dirty="0" smtClean="0">
                <a:solidFill>
                  <a:schemeClr val="bg1"/>
                </a:solidFill>
              </a:rPr>
              <a:t>Гекзаметр</a:t>
            </a:r>
            <a:endParaRPr lang="ru-RU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150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Амур і </a:t>
            </a:r>
            <a:r>
              <a:rPr lang="ru-RU" dirty="0" err="1">
                <a:solidFill>
                  <a:schemeClr val="bg1"/>
                </a:solidFill>
              </a:rPr>
              <a:t>сумны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 smtClean="0">
                <a:solidFill>
                  <a:schemeClr val="bg1"/>
                </a:solidFill>
              </a:rPr>
              <a:t>прыгожы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Стаіць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з </a:t>
            </a:r>
            <a:r>
              <a:rPr lang="ru-RU" dirty="0" err="1">
                <a:solidFill>
                  <a:schemeClr val="bg1"/>
                </a:solidFill>
              </a:rPr>
              <a:t>павязкай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вачах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Ля </a:t>
            </a:r>
            <a:r>
              <a:rPr lang="ru-RU" dirty="0">
                <a:solidFill>
                  <a:schemeClr val="bg1"/>
                </a:solidFill>
              </a:rPr>
              <a:t>склепу. </a:t>
            </a:r>
            <a:r>
              <a:rPr lang="ru-RU" dirty="0" smtClean="0">
                <a:solidFill>
                  <a:schemeClr val="bg1"/>
                </a:solidFill>
              </a:rPr>
              <a:t>Часам </a:t>
            </a:r>
            <a:r>
              <a:rPr lang="ru-RU" dirty="0" err="1">
                <a:solidFill>
                  <a:schemeClr val="bg1"/>
                </a:solidFill>
              </a:rPr>
              <a:t>лёгкі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пах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Сюды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даносіцца</a:t>
            </a:r>
            <a:r>
              <a:rPr lang="ru-RU" dirty="0">
                <a:solidFill>
                  <a:schemeClr val="bg1"/>
                </a:solidFill>
              </a:rPr>
              <a:t> ад </a:t>
            </a:r>
            <a:r>
              <a:rPr lang="ru-RU" dirty="0" err="1">
                <a:solidFill>
                  <a:schemeClr val="bg1"/>
                </a:solidFill>
              </a:rPr>
              <a:t>рожы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Паўсюль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крыжы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вянкі</a:t>
            </a:r>
            <a:r>
              <a:rPr lang="ru-RU" dirty="0">
                <a:solidFill>
                  <a:schemeClr val="bg1"/>
                </a:solidFill>
              </a:rPr>
              <a:t>... </a:t>
            </a:r>
            <a:r>
              <a:rPr lang="ru-RU" dirty="0" err="1" smtClean="0">
                <a:solidFill>
                  <a:schemeClr val="bg1"/>
                </a:solidFill>
              </a:rPr>
              <a:t>Чаго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жа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Тут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дзе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магілы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сьцень</a:t>
            </a:r>
            <a:r>
              <a:rPr lang="ru-RU" dirty="0">
                <a:solidFill>
                  <a:schemeClr val="bg1"/>
                </a:solidFill>
              </a:rPr>
              <a:t> і прах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Амур </a:t>
            </a:r>
            <a:r>
              <a:rPr lang="ru-RU" dirty="0">
                <a:solidFill>
                  <a:schemeClr val="bg1"/>
                </a:solidFill>
              </a:rPr>
              <a:t>і </a:t>
            </a:r>
            <a:r>
              <a:rPr lang="ru-RU" dirty="0" err="1">
                <a:solidFill>
                  <a:schemeClr val="bg1"/>
                </a:solidFill>
              </a:rPr>
              <a:t>сумны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 smtClean="0">
                <a:solidFill>
                  <a:schemeClr val="bg1"/>
                </a:solidFill>
              </a:rPr>
              <a:t>прыгожы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Стаіць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з </a:t>
            </a:r>
            <a:r>
              <a:rPr lang="ru-RU" dirty="0" err="1">
                <a:solidFill>
                  <a:schemeClr val="bg1"/>
                </a:solidFill>
              </a:rPr>
              <a:t>павязкай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вачах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І </a:t>
            </a:r>
            <a:r>
              <a:rPr lang="ru-RU" dirty="0" err="1">
                <a:solidFill>
                  <a:schemeClr val="bg1"/>
                </a:solidFill>
              </a:rPr>
              <a:t>ціха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думаў</a:t>
            </a:r>
            <a:r>
              <a:rPr lang="ru-RU" dirty="0">
                <a:solidFill>
                  <a:schemeClr val="bg1"/>
                </a:solidFill>
              </a:rPr>
              <a:t> я: </a:t>
            </a:r>
            <a:r>
              <a:rPr lang="ru-RU" dirty="0" err="1">
                <a:solidFill>
                  <a:schemeClr val="bg1"/>
                </a:solidFill>
              </a:rPr>
              <a:t>быць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можа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Любоў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палёгшы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трунах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Перамагла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і </a:t>
            </a:r>
            <a:r>
              <a:rPr lang="ru-RU" dirty="0" err="1">
                <a:solidFill>
                  <a:schemeClr val="bg1"/>
                </a:solidFill>
              </a:rPr>
              <a:t>сьмерці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жах</a:t>
            </a:r>
            <a:r>
              <a:rPr lang="ru-RU" dirty="0" smtClean="0">
                <a:solidFill>
                  <a:schemeClr val="bg1"/>
                </a:solidFill>
              </a:rPr>
              <a:t>!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Спачніце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ж! Вечна на </a:t>
            </a:r>
            <a:r>
              <a:rPr lang="ru-RU" dirty="0" err="1" smtClean="0">
                <a:solidFill>
                  <a:schemeClr val="bg1"/>
                </a:solidFill>
              </a:rPr>
              <a:t>старожы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Амур </a:t>
            </a:r>
            <a:r>
              <a:rPr lang="ru-RU" dirty="0">
                <a:solidFill>
                  <a:schemeClr val="bg1"/>
                </a:solidFill>
              </a:rPr>
              <a:t>і </a:t>
            </a:r>
            <a:r>
              <a:rPr lang="ru-RU" dirty="0" err="1">
                <a:solidFill>
                  <a:schemeClr val="bg1"/>
                </a:solidFill>
              </a:rPr>
              <a:t>сумны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прыгожы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0" indent="0" algn="r">
              <a:buNone/>
            </a:pPr>
            <a:r>
              <a:rPr lang="be-BY" b="1" dirty="0" smtClean="0">
                <a:solidFill>
                  <a:schemeClr val="bg1"/>
                </a:solidFill>
              </a:rPr>
              <a:t>Максім Багдановіч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81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e-BY" sz="8800" b="1" dirty="0" smtClean="0">
                <a:solidFill>
                  <a:schemeClr val="bg1"/>
                </a:solidFill>
              </a:rPr>
              <a:t>Рандо</a:t>
            </a:r>
            <a:endParaRPr lang="ru-RU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35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e-BY" sz="4400" dirty="0">
                <a:solidFill>
                  <a:schemeClr val="bg1"/>
                </a:solidFill>
              </a:rPr>
              <a:t>Не вернецца воін,</a:t>
            </a:r>
          </a:p>
          <a:p>
            <a:pPr marL="0" indent="0">
              <a:buNone/>
            </a:pPr>
            <a:r>
              <a:rPr lang="be-BY" sz="4400" dirty="0">
                <a:solidFill>
                  <a:schemeClr val="bg1"/>
                </a:solidFill>
              </a:rPr>
              <a:t>вандроўнік не вернецца,</a:t>
            </a:r>
          </a:p>
          <a:p>
            <a:pPr marL="0" indent="0">
              <a:buNone/>
            </a:pPr>
            <a:r>
              <a:rPr lang="be-BY" sz="4400" dirty="0">
                <a:solidFill>
                  <a:schemeClr val="bg1"/>
                </a:solidFill>
              </a:rPr>
              <a:t>вернецца сейбіт...</a:t>
            </a:r>
          </a:p>
          <a:p>
            <a:pPr marL="0" indent="0">
              <a:buNone/>
            </a:pPr>
            <a:r>
              <a:rPr lang="be-BY" sz="4400" dirty="0">
                <a:solidFill>
                  <a:schemeClr val="bg1"/>
                </a:solidFill>
              </a:rPr>
              <a:t>Заўсёды</a:t>
            </a:r>
          </a:p>
          <a:p>
            <a:pPr marL="0" indent="0">
              <a:buNone/>
            </a:pPr>
            <a:r>
              <a:rPr lang="be-BY" sz="4400" dirty="0">
                <a:solidFill>
                  <a:schemeClr val="bg1"/>
                </a:solidFill>
              </a:rPr>
              <a:t>вяртаецца сейбіт.</a:t>
            </a:r>
            <a:endParaRPr lang="en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e-BY" b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be-BY" sz="4400" b="1" dirty="0" smtClean="0">
                <a:solidFill>
                  <a:schemeClr val="bg1"/>
                </a:solidFill>
              </a:rPr>
              <a:t>Алесь Разанаў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44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e-BY" sz="7200" b="1" dirty="0" smtClean="0">
                <a:solidFill>
                  <a:schemeClr val="bg1"/>
                </a:solidFill>
              </a:rPr>
              <a:t>Пункціры</a:t>
            </a:r>
            <a:endParaRPr lang="ru-RU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8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vi-VN" sz="4400" b="1" dirty="0">
                <a:solidFill>
                  <a:schemeClr val="bg1"/>
                </a:solidFill>
              </a:rPr>
              <a:t>Санэ́т</a:t>
            </a:r>
            <a:r>
              <a:rPr lang="vi-VN" sz="3600" dirty="0">
                <a:solidFill>
                  <a:schemeClr val="bg1"/>
                </a:solidFill>
              </a:rPr>
              <a:t> (ад італьянскага </a:t>
            </a:r>
            <a:r>
              <a:rPr lang="en-US" sz="3600" dirty="0" err="1">
                <a:solidFill>
                  <a:schemeClr val="bg1"/>
                </a:solidFill>
              </a:rPr>
              <a:t>sonetto</a:t>
            </a:r>
            <a:r>
              <a:rPr lang="en-US" sz="3600" dirty="0">
                <a:solidFill>
                  <a:schemeClr val="bg1"/>
                </a:solidFill>
              </a:rPr>
              <a:t> – </a:t>
            </a:r>
            <a:r>
              <a:rPr lang="vi-VN" sz="3600" dirty="0" smtClean="0">
                <a:solidFill>
                  <a:schemeClr val="bg1"/>
                </a:solidFill>
              </a:rPr>
              <a:t>песенка</a:t>
            </a:r>
            <a:r>
              <a:rPr lang="vi-VN" sz="3600" dirty="0">
                <a:solidFill>
                  <a:schemeClr val="bg1"/>
                </a:solidFill>
              </a:rPr>
              <a:t>) — адна з так званых </a:t>
            </a:r>
            <a:r>
              <a:rPr lang="vi-VN" sz="3600" dirty="0" smtClean="0">
                <a:solidFill>
                  <a:schemeClr val="bg1"/>
                </a:solidFill>
              </a:rPr>
              <a:t>цвёрдых </a:t>
            </a:r>
            <a:r>
              <a:rPr lang="vi-VN" sz="3600" dirty="0">
                <a:solidFill>
                  <a:schemeClr val="bg1"/>
                </a:solidFill>
              </a:rPr>
              <a:t>форм лірычнай паэзіі. </a:t>
            </a:r>
            <a:endParaRPr lang="be-BY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e-BY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Санэт </a:t>
            </a:r>
            <a:r>
              <a:rPr lang="vi-VN" sz="3600" dirty="0">
                <a:solidFill>
                  <a:schemeClr val="bg1"/>
                </a:solidFill>
              </a:rPr>
              <a:t>складаецца з 14 радкоў па 11 складоў у кожным, са строгай рытмічнай ды </a:t>
            </a:r>
            <a:r>
              <a:rPr lang="vi-VN" sz="3600" dirty="0" smtClean="0">
                <a:solidFill>
                  <a:schemeClr val="bg1"/>
                </a:solidFill>
              </a:rPr>
              <a:t>лягічнай </a:t>
            </a:r>
            <a:r>
              <a:rPr lang="vi-VN" sz="3600" dirty="0">
                <a:solidFill>
                  <a:schemeClr val="bg1"/>
                </a:solidFill>
              </a:rPr>
              <a:t>структурай.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98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 smtClean="0">
                <a:solidFill>
                  <a:schemeClr val="bg1"/>
                </a:solidFill>
              </a:rPr>
              <a:t>Хто аўтар радкоў?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000" dirty="0" err="1">
                <a:solidFill>
                  <a:schemeClr val="bg1"/>
                </a:solidFill>
              </a:rPr>
              <a:t>Свiтанняў</a:t>
            </a:r>
            <a:r>
              <a:rPr lang="ru-RU" sz="4000" dirty="0">
                <a:solidFill>
                  <a:schemeClr val="bg1"/>
                </a:solidFill>
              </a:rPr>
              <a:t> я з </a:t>
            </a:r>
            <a:r>
              <a:rPr lang="ru-RU" sz="4000" dirty="0" err="1">
                <a:solidFill>
                  <a:schemeClr val="bg1"/>
                </a:solidFill>
              </a:rPr>
              <a:t>табой</a:t>
            </a:r>
            <a:r>
              <a:rPr lang="ru-RU" sz="4000" dirty="0">
                <a:solidFill>
                  <a:schemeClr val="bg1"/>
                </a:solidFill>
              </a:rPr>
              <a:t> не </a:t>
            </a:r>
            <a:r>
              <a:rPr lang="ru-RU" sz="4000" dirty="0" err="1">
                <a:solidFill>
                  <a:schemeClr val="bg1"/>
                </a:solidFill>
              </a:rPr>
              <a:t>сустракаў</a:t>
            </a:r>
            <a:r>
              <a:rPr lang="ru-RU" sz="40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bg1"/>
                </a:solidFill>
              </a:rPr>
              <a:t>Не </a:t>
            </a:r>
            <a:r>
              <a:rPr lang="ru-RU" sz="4000" dirty="0" err="1">
                <a:solidFill>
                  <a:schemeClr val="bg1"/>
                </a:solidFill>
              </a:rPr>
              <a:t>рассякаў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вяслом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азёрнай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хвалi</a:t>
            </a:r>
            <a:r>
              <a:rPr lang="ru-RU" sz="4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I </a:t>
            </a:r>
            <a:r>
              <a:rPr lang="be-BY" sz="4000" dirty="0">
                <a:solidFill>
                  <a:schemeClr val="bg1"/>
                </a:solidFill>
              </a:rPr>
              <a:t>тольк</a:t>
            </a:r>
            <a:r>
              <a:rPr lang="en-US" sz="4000" dirty="0">
                <a:solidFill>
                  <a:schemeClr val="bg1"/>
                </a:solidFill>
              </a:rPr>
              <a:t>i </a:t>
            </a:r>
            <a:r>
              <a:rPr lang="be-BY" sz="4000" dirty="0">
                <a:solidFill>
                  <a:schemeClr val="bg1"/>
                </a:solidFill>
              </a:rPr>
              <a:t>ў хваляванн</a:t>
            </a:r>
            <a:r>
              <a:rPr lang="en-US" sz="4000" dirty="0">
                <a:solidFill>
                  <a:schemeClr val="bg1"/>
                </a:solidFill>
              </a:rPr>
              <a:t>i </a:t>
            </a:r>
            <a:r>
              <a:rPr lang="be-BY" sz="4000" dirty="0">
                <a:solidFill>
                  <a:schemeClr val="bg1"/>
                </a:solidFill>
              </a:rPr>
              <a:t>скуб рукаў,</a:t>
            </a:r>
          </a:p>
          <a:p>
            <a:pPr marL="0" indent="0">
              <a:buNone/>
            </a:pPr>
            <a:r>
              <a:rPr lang="ru-RU" sz="4000" dirty="0" err="1">
                <a:solidFill>
                  <a:schemeClr val="bg1"/>
                </a:solidFill>
              </a:rPr>
              <a:t>Калi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цябе</a:t>
            </a:r>
            <a:r>
              <a:rPr lang="ru-RU" sz="4000" dirty="0">
                <a:solidFill>
                  <a:schemeClr val="bg1"/>
                </a:solidFill>
              </a:rPr>
              <a:t> да </a:t>
            </a:r>
            <a:r>
              <a:rPr lang="ru-RU" sz="4000" dirty="0" err="1">
                <a:solidFill>
                  <a:schemeClr val="bg1"/>
                </a:solidFill>
              </a:rPr>
              <a:t>дошкi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выклiкалi</a:t>
            </a:r>
            <a:r>
              <a:rPr lang="ru-RU" sz="4000" dirty="0">
                <a:solidFill>
                  <a:schemeClr val="bg1"/>
                </a:solidFill>
              </a:rPr>
              <a:t>.</a:t>
            </a:r>
          </a:p>
          <a:p>
            <a:endParaRPr lang="be-BY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4000" dirty="0" err="1">
                <a:solidFill>
                  <a:schemeClr val="bg1"/>
                </a:solidFill>
              </a:rPr>
              <a:t>Здавалася</a:t>
            </a:r>
            <a:r>
              <a:rPr lang="ru-RU" sz="4000" dirty="0">
                <a:solidFill>
                  <a:schemeClr val="bg1"/>
                </a:solidFill>
              </a:rPr>
              <a:t>, </a:t>
            </a:r>
            <a:r>
              <a:rPr lang="ru-RU" sz="4000" dirty="0" err="1">
                <a:solidFill>
                  <a:schemeClr val="bg1"/>
                </a:solidFill>
              </a:rPr>
              <a:t>што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бачыць</a:t>
            </a:r>
            <a:r>
              <a:rPr lang="ru-RU" sz="4000" dirty="0">
                <a:solidFill>
                  <a:schemeClr val="bg1"/>
                </a:solidFill>
              </a:rPr>
              <a:t> увесь </a:t>
            </a:r>
            <a:r>
              <a:rPr lang="ru-RU" sz="4000" dirty="0" err="1">
                <a:solidFill>
                  <a:schemeClr val="bg1"/>
                </a:solidFill>
              </a:rPr>
              <a:t>клас</a:t>
            </a:r>
            <a:r>
              <a:rPr lang="ru-RU" sz="40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4000" dirty="0" err="1">
                <a:solidFill>
                  <a:schemeClr val="bg1"/>
                </a:solidFill>
              </a:rPr>
              <a:t>Калi</a:t>
            </a:r>
            <a:r>
              <a:rPr lang="ru-RU" sz="4000" dirty="0">
                <a:solidFill>
                  <a:schemeClr val="bg1"/>
                </a:solidFill>
              </a:rPr>
              <a:t> ў твой бок </a:t>
            </a:r>
            <a:r>
              <a:rPr lang="ru-RU" sz="4000" dirty="0" err="1">
                <a:solidFill>
                  <a:schemeClr val="bg1"/>
                </a:solidFill>
              </a:rPr>
              <a:t>глядзеў</a:t>
            </a:r>
            <a:r>
              <a:rPr lang="ru-RU" sz="4000" dirty="0">
                <a:solidFill>
                  <a:schemeClr val="bg1"/>
                </a:solidFill>
              </a:rPr>
              <a:t> я </a:t>
            </a:r>
            <a:r>
              <a:rPr lang="ru-RU" sz="4000" dirty="0" err="1">
                <a:solidFill>
                  <a:schemeClr val="bg1"/>
                </a:solidFill>
              </a:rPr>
              <a:t>незнарокам</a:t>
            </a:r>
            <a:r>
              <a:rPr lang="ru-RU" sz="4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4000" dirty="0" err="1">
                <a:solidFill>
                  <a:schemeClr val="bg1"/>
                </a:solidFill>
              </a:rPr>
              <a:t>Каб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аб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сабе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напомнiць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лiшнi</a:t>
            </a:r>
            <a:r>
              <a:rPr lang="ru-RU" sz="4000" dirty="0">
                <a:solidFill>
                  <a:schemeClr val="bg1"/>
                </a:solidFill>
              </a:rPr>
              <a:t> раз,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bg1"/>
                </a:solidFill>
              </a:rPr>
              <a:t>Па </a:t>
            </a:r>
            <a:r>
              <a:rPr lang="ru-RU" sz="4000" dirty="0" err="1">
                <a:solidFill>
                  <a:schemeClr val="bg1"/>
                </a:solidFill>
              </a:rPr>
              <a:t>пяць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заўваг</a:t>
            </a:r>
            <a:r>
              <a:rPr lang="ru-RU" sz="4000" dirty="0">
                <a:solidFill>
                  <a:schemeClr val="bg1"/>
                </a:solidFill>
              </a:rPr>
              <a:t> я </a:t>
            </a:r>
            <a:r>
              <a:rPr lang="ru-RU" sz="4000" dirty="0" err="1">
                <a:solidFill>
                  <a:schemeClr val="bg1"/>
                </a:solidFill>
              </a:rPr>
              <a:t>зарабляў</a:t>
            </a:r>
            <a:r>
              <a:rPr lang="ru-RU" sz="4000" dirty="0">
                <a:solidFill>
                  <a:schemeClr val="bg1"/>
                </a:solidFill>
              </a:rPr>
              <a:t> на </a:t>
            </a:r>
            <a:r>
              <a:rPr lang="ru-RU" sz="4000" dirty="0" err="1">
                <a:solidFill>
                  <a:schemeClr val="bg1"/>
                </a:solidFill>
              </a:rPr>
              <a:t>ўроку</a:t>
            </a:r>
            <a:r>
              <a:rPr lang="ru-RU" sz="4000" dirty="0">
                <a:solidFill>
                  <a:schemeClr val="bg1"/>
                </a:solidFill>
              </a:rPr>
              <a:t>.</a:t>
            </a:r>
          </a:p>
          <a:p>
            <a:endParaRPr lang="be-BY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596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be-BY" sz="6000" b="1" dirty="0" smtClean="0">
                <a:solidFill>
                  <a:schemeClr val="bg1"/>
                </a:solidFill>
              </a:rPr>
              <a:t>Рыгор </a:t>
            </a:r>
            <a:r>
              <a:rPr lang="be-BY" sz="6000" b="1" dirty="0">
                <a:solidFill>
                  <a:schemeClr val="bg1"/>
                </a:solidFill>
              </a:rPr>
              <a:t>Барадулін</a:t>
            </a:r>
          </a:p>
          <a:p>
            <a:endParaRPr lang="ru-RU" dirty="0"/>
          </a:p>
        </p:txBody>
      </p:sp>
      <p:pic>
        <p:nvPicPr>
          <p:cNvPr id="2050" name="Picture 2" descr="C:\Users\Mova\Desktop\0_79175_b55edb8d_XX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8674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130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Быць</a:t>
            </a:r>
            <a:r>
              <a:rPr lang="ru-RU" dirty="0">
                <a:solidFill>
                  <a:schemeClr val="bg1"/>
                </a:solidFill>
              </a:rPr>
              <a:t> разам </a:t>
            </a:r>
            <a:r>
              <a:rPr lang="ru-RU" dirty="0" err="1">
                <a:solidFill>
                  <a:schemeClr val="bg1"/>
                </a:solidFill>
              </a:rPr>
              <a:t>выпадае</a:t>
            </a:r>
            <a:r>
              <a:rPr lang="ru-RU" dirty="0">
                <a:solidFill>
                  <a:schemeClr val="bg1"/>
                </a:solidFill>
              </a:rPr>
              <a:t> нам так мала...</a:t>
            </a:r>
          </a:p>
          <a:p>
            <a:r>
              <a:rPr lang="be-BY" dirty="0">
                <a:solidFill>
                  <a:schemeClr val="bg1"/>
                </a:solidFill>
              </a:rPr>
              <a:t>Забудзь трывогу вечную сваю,</a:t>
            </a:r>
          </a:p>
          <a:p>
            <a:r>
              <a:rPr lang="be-BY" dirty="0">
                <a:solidFill>
                  <a:schemeClr val="bg1"/>
                </a:solidFill>
              </a:rPr>
              <a:t>Прыляж, мая натомленая мама,</a:t>
            </a:r>
          </a:p>
          <a:p>
            <a:r>
              <a:rPr lang="ru-RU" dirty="0">
                <a:solidFill>
                  <a:schemeClr val="bg1"/>
                </a:solidFill>
              </a:rPr>
              <a:t>Як </a:t>
            </a:r>
            <a:r>
              <a:rPr lang="ru-RU" dirty="0" err="1">
                <a:solidFill>
                  <a:schemeClr val="bg1"/>
                </a:solidFill>
              </a:rPr>
              <a:t>некалі</a:t>
            </a:r>
            <a:r>
              <a:rPr lang="ru-RU" dirty="0">
                <a:solidFill>
                  <a:schemeClr val="bg1"/>
                </a:solidFill>
              </a:rPr>
              <a:t> ты мне, </a:t>
            </a:r>
            <a:r>
              <a:rPr lang="ru-RU" dirty="0" err="1">
                <a:solidFill>
                  <a:schemeClr val="bg1"/>
                </a:solidFill>
              </a:rPr>
              <a:t>табе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спяю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r>
              <a:rPr lang="ru-RU" dirty="0" err="1">
                <a:solidFill>
                  <a:schemeClr val="bg1"/>
                </a:solidFill>
              </a:rPr>
              <a:t>Задрэмлюць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веі</a:t>
            </a:r>
            <a:r>
              <a:rPr lang="ru-RU" dirty="0">
                <a:solidFill>
                  <a:schemeClr val="bg1"/>
                </a:solidFill>
              </a:rPr>
              <a:t> над </a:t>
            </a:r>
            <a:r>
              <a:rPr lang="ru-RU" dirty="0" err="1">
                <a:solidFill>
                  <a:schemeClr val="bg1"/>
                </a:solidFill>
              </a:rPr>
              <a:t>вачыма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карымі</a:t>
            </a:r>
            <a:r>
              <a:rPr lang="ru-RU" dirty="0">
                <a:solidFill>
                  <a:schemeClr val="bg1"/>
                </a:solidFill>
              </a:rPr>
              <a:t> —</a:t>
            </a:r>
          </a:p>
          <a:p>
            <a:r>
              <a:rPr lang="ru-RU" dirty="0" err="1">
                <a:solidFill>
                  <a:schemeClr val="bg1"/>
                </a:solidFill>
              </a:rPr>
              <a:t>He</a:t>
            </a:r>
            <a:r>
              <a:rPr lang="ru-RU" dirty="0">
                <a:solidFill>
                  <a:schemeClr val="bg1"/>
                </a:solidFill>
              </a:rPr>
              <a:t> дам </a:t>
            </a:r>
            <a:r>
              <a:rPr lang="ru-RU" dirty="0" err="1">
                <a:solidFill>
                  <a:schemeClr val="bg1"/>
                </a:solidFill>
              </a:rPr>
              <a:t>упасці</a:t>
            </a:r>
            <a:r>
              <a:rPr lang="ru-RU" dirty="0">
                <a:solidFill>
                  <a:schemeClr val="bg1"/>
                </a:solidFill>
              </a:rPr>
              <a:t> й </a:t>
            </a:r>
            <a:r>
              <a:rPr lang="ru-RU" dirty="0" err="1">
                <a:solidFill>
                  <a:schemeClr val="bg1"/>
                </a:solidFill>
              </a:rPr>
              <a:t>парушынцы</a:t>
            </a:r>
            <a:r>
              <a:rPr lang="ru-RU" dirty="0">
                <a:solidFill>
                  <a:schemeClr val="bg1"/>
                </a:solidFill>
              </a:rPr>
              <a:t> я.</a:t>
            </a:r>
          </a:p>
          <a:p>
            <a:r>
              <a:rPr lang="ru-RU" dirty="0" err="1">
                <a:solidFill>
                  <a:schemeClr val="bg1"/>
                </a:solidFill>
              </a:rPr>
              <a:t>Сустрэнься</a:t>
            </a:r>
            <a:r>
              <a:rPr lang="ru-RU" dirty="0">
                <a:solidFill>
                  <a:schemeClr val="bg1"/>
                </a:solidFill>
              </a:rPr>
              <a:t> ў сне з </a:t>
            </a:r>
            <a:r>
              <a:rPr lang="ru-RU" dirty="0" err="1">
                <a:solidFill>
                  <a:schemeClr val="bg1"/>
                </a:solidFill>
              </a:rPr>
              <a:t>сабой</a:t>
            </a:r>
            <a:r>
              <a:rPr lang="ru-RU" dirty="0">
                <a:solidFill>
                  <a:schemeClr val="bg1"/>
                </a:solidFill>
              </a:rPr>
              <a:t>, мая </a:t>
            </a:r>
            <a:r>
              <a:rPr lang="ru-RU" dirty="0" err="1">
                <a:solidFill>
                  <a:schemeClr val="bg1"/>
                </a:solidFill>
              </a:rPr>
              <a:t>ласкавая</a:t>
            </a:r>
            <a:r>
              <a:rPr lang="ru-RU" dirty="0">
                <a:solidFill>
                  <a:schemeClr val="bg1"/>
                </a:solidFill>
              </a:rPr>
              <a:t>,</a:t>
            </a:r>
          </a:p>
          <a:p>
            <a:r>
              <a:rPr lang="ru-RU" dirty="0">
                <a:solidFill>
                  <a:schemeClr val="bg1"/>
                </a:solidFill>
              </a:rPr>
              <a:t>З </a:t>
            </a:r>
            <a:r>
              <a:rPr lang="ru-RU" dirty="0" err="1">
                <a:solidFill>
                  <a:schemeClr val="bg1"/>
                </a:solidFill>
              </a:rPr>
              <a:t>вясной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сваёю</a:t>
            </a:r>
            <a:r>
              <a:rPr lang="ru-RU" dirty="0">
                <a:solidFill>
                  <a:schemeClr val="bg1"/>
                </a:solidFill>
              </a:rPr>
              <a:t>, любая мая.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94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be-BY" sz="6600" b="1" dirty="0" smtClean="0">
                <a:solidFill>
                  <a:schemeClr val="bg1"/>
                </a:solidFill>
              </a:rPr>
              <a:t>Ніна </a:t>
            </a:r>
            <a:r>
              <a:rPr lang="be-BY" sz="6600" b="1" dirty="0">
                <a:solidFill>
                  <a:schemeClr val="bg1"/>
                </a:solidFill>
              </a:rPr>
              <a:t>Мацяш</a:t>
            </a:r>
          </a:p>
          <a:p>
            <a:endParaRPr lang="ru-RU" dirty="0"/>
          </a:p>
        </p:txBody>
      </p:sp>
      <p:pic>
        <p:nvPicPr>
          <p:cNvPr id="3074" name="Picture 2" descr="C:\Users\Mova\Desktop\0_79175_b55edb8d_XX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96753"/>
            <a:ext cx="3816424" cy="549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291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Мой родны кут, як ты мне </a:t>
            </a:r>
            <a:r>
              <a:rPr lang="ru-RU" sz="4000" dirty="0" err="1">
                <a:solidFill>
                  <a:schemeClr val="bg1"/>
                </a:solidFill>
              </a:rPr>
              <a:t>мілы</a:t>
            </a:r>
            <a:r>
              <a:rPr lang="ru-RU" sz="4000" dirty="0">
                <a:solidFill>
                  <a:schemeClr val="bg1"/>
                </a:solidFill>
              </a:rPr>
              <a:t>!..</a:t>
            </a:r>
          </a:p>
          <a:p>
            <a:pPr algn="ctr"/>
            <a:r>
              <a:rPr lang="ru-RU" sz="4000" dirty="0" err="1">
                <a:solidFill>
                  <a:schemeClr val="bg1"/>
                </a:solidFill>
              </a:rPr>
              <a:t>Забыць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цябе</a:t>
            </a:r>
            <a:r>
              <a:rPr lang="ru-RU" sz="4000" dirty="0">
                <a:solidFill>
                  <a:schemeClr val="bg1"/>
                </a:solidFill>
              </a:rPr>
              <a:t> не маю </a:t>
            </a:r>
            <a:r>
              <a:rPr lang="ru-RU" sz="4000" dirty="0" err="1">
                <a:solidFill>
                  <a:schemeClr val="bg1"/>
                </a:solidFill>
              </a:rPr>
              <a:t>сілы</a:t>
            </a:r>
            <a:r>
              <a:rPr lang="ru-RU" sz="4000" dirty="0">
                <a:solidFill>
                  <a:schemeClr val="bg1"/>
                </a:solidFill>
              </a:rPr>
              <a:t>!</a:t>
            </a:r>
          </a:p>
          <a:p>
            <a:pPr algn="ctr"/>
            <a:r>
              <a:rPr lang="be-BY" sz="4000" dirty="0">
                <a:solidFill>
                  <a:schemeClr val="bg1"/>
                </a:solidFill>
              </a:rPr>
              <a:t>Не раз, утомлены дарогай,</a:t>
            </a:r>
          </a:p>
          <a:p>
            <a:pPr algn="ctr"/>
            <a:r>
              <a:rPr lang="be-BY" sz="4000" dirty="0">
                <a:solidFill>
                  <a:schemeClr val="bg1"/>
                </a:solidFill>
              </a:rPr>
              <a:t>Жыццём вясны мае убогай,</a:t>
            </a:r>
          </a:p>
          <a:p>
            <a:pPr algn="ctr"/>
            <a:r>
              <a:rPr lang="ru-RU" sz="4000" dirty="0">
                <a:solidFill>
                  <a:schemeClr val="bg1"/>
                </a:solidFill>
              </a:rPr>
              <a:t>К </a:t>
            </a:r>
            <a:r>
              <a:rPr lang="ru-RU" sz="4000" dirty="0" err="1">
                <a:solidFill>
                  <a:schemeClr val="bg1"/>
                </a:solidFill>
              </a:rPr>
              <a:t>табе</a:t>
            </a:r>
            <a:r>
              <a:rPr lang="ru-RU" sz="4000" dirty="0">
                <a:solidFill>
                  <a:schemeClr val="bg1"/>
                </a:solidFill>
              </a:rPr>
              <a:t> я ў думках </a:t>
            </a:r>
            <a:r>
              <a:rPr lang="ru-RU" sz="4000" dirty="0" err="1">
                <a:solidFill>
                  <a:schemeClr val="bg1"/>
                </a:solidFill>
              </a:rPr>
              <a:t>залятаю</a:t>
            </a:r>
            <a:endParaRPr lang="ru-RU" sz="4000" dirty="0">
              <a:solidFill>
                <a:schemeClr val="bg1"/>
              </a:solidFill>
            </a:endParaRPr>
          </a:p>
          <a:p>
            <a:pPr algn="ctr"/>
            <a:r>
              <a:rPr lang="be-BY" sz="4000" dirty="0">
                <a:solidFill>
                  <a:schemeClr val="bg1"/>
                </a:solidFill>
              </a:rPr>
              <a:t>І там душою спачываю.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988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e-BY" sz="7200" b="1" dirty="0" smtClean="0">
                <a:solidFill>
                  <a:schemeClr val="bg1"/>
                </a:solidFill>
              </a:rPr>
              <a:t>Якуб Колас</a:t>
            </a:r>
            <a:endParaRPr lang="ru-RU" sz="72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Mova\Desktop\0_79175_b55edb8d_XX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720" y="1556792"/>
            <a:ext cx="5954561" cy="524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790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</a:rPr>
              <a:t>Туман </a:t>
            </a:r>
            <a:r>
              <a:rPr lang="ru-RU" sz="3600" dirty="0" err="1">
                <a:solidFill>
                  <a:schemeClr val="bg1"/>
                </a:solidFill>
              </a:rPr>
              <a:t>плыве</a:t>
            </a:r>
            <a:r>
              <a:rPr lang="ru-RU" sz="3600" dirty="0">
                <a:solidFill>
                  <a:schemeClr val="bg1"/>
                </a:solidFill>
              </a:rPr>
              <a:t> з </a:t>
            </a:r>
            <a:r>
              <a:rPr lang="ru-RU" sz="3600" dirty="0" err="1">
                <a:solidFill>
                  <a:schemeClr val="bg1"/>
                </a:solidFill>
              </a:rPr>
              <a:t>нізіны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сівы</a:t>
            </a:r>
            <a:endParaRPr lang="ru-RU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</a:rPr>
              <a:t>Над </a:t>
            </a:r>
            <a:r>
              <a:rPr lang="ru-RU" sz="3600" dirty="0" err="1">
                <a:solidFill>
                  <a:schemeClr val="bg1"/>
                </a:solidFill>
              </a:rPr>
              <a:t>нівай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голай</a:t>
            </a:r>
            <a:r>
              <a:rPr lang="ru-RU" sz="3600" dirty="0">
                <a:solidFill>
                  <a:schemeClr val="bg1"/>
                </a:solidFill>
              </a:rPr>
              <a:t> і пустой.</a:t>
            </a:r>
          </a:p>
          <a:p>
            <a:pPr marL="0" indent="0" algn="ctr">
              <a:buNone/>
            </a:pPr>
            <a:r>
              <a:rPr lang="be-BY" sz="3600" dirty="0">
                <a:solidFill>
                  <a:schemeClr val="bg1"/>
                </a:solidFill>
              </a:rPr>
              <a:t>"Глядзіце, заяц варыць піва", -</a:t>
            </a:r>
          </a:p>
          <a:p>
            <a:pPr marL="0" indent="0" algn="ctr">
              <a:buNone/>
            </a:pPr>
            <a:r>
              <a:rPr lang="be-BY" sz="3600" dirty="0">
                <a:solidFill>
                  <a:schemeClr val="bg1"/>
                </a:solidFill>
              </a:rPr>
              <a:t>Жартуюць людзі між сабой.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</a:rPr>
              <a:t>А я </a:t>
            </a:r>
            <a:r>
              <a:rPr lang="ru-RU" sz="3600" dirty="0" err="1">
                <a:solidFill>
                  <a:schemeClr val="bg1"/>
                </a:solidFill>
              </a:rPr>
              <a:t>відушчым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бачу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зрокам</a:t>
            </a:r>
            <a:r>
              <a:rPr lang="ru-RU" sz="3600" dirty="0">
                <a:solidFill>
                  <a:schemeClr val="bg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</a:rPr>
              <a:t>Як </a:t>
            </a:r>
            <a:r>
              <a:rPr lang="ru-RU" sz="3600" dirty="0" err="1">
                <a:solidFill>
                  <a:schemeClr val="bg1"/>
                </a:solidFill>
              </a:rPr>
              <a:t>ён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прысеў</a:t>
            </a:r>
            <a:r>
              <a:rPr lang="ru-RU" sz="3600" dirty="0">
                <a:solidFill>
                  <a:schemeClr val="bg1"/>
                </a:solidFill>
              </a:rPr>
              <a:t> каля </a:t>
            </a:r>
            <a:r>
              <a:rPr lang="ru-RU" sz="3600" dirty="0" err="1">
                <a:solidFill>
                  <a:schemeClr val="bg1"/>
                </a:solidFill>
              </a:rPr>
              <a:t>агню</a:t>
            </a:r>
            <a:r>
              <a:rPr lang="ru-RU" sz="3600" dirty="0">
                <a:solidFill>
                  <a:schemeClr val="bg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be-BY" sz="3600" dirty="0">
                <a:solidFill>
                  <a:schemeClr val="bg1"/>
                </a:solidFill>
              </a:rPr>
              <a:t>Трыгубы, шэры, касавокі,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</a:rPr>
              <a:t>І </a:t>
            </a:r>
            <a:r>
              <a:rPr lang="ru-RU" sz="3600" dirty="0" err="1">
                <a:solidFill>
                  <a:schemeClr val="bg1"/>
                </a:solidFill>
              </a:rPr>
              <a:t>піва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варыць</a:t>
            </a:r>
            <a:r>
              <a:rPr lang="ru-RU" sz="3600" dirty="0">
                <a:solidFill>
                  <a:schemeClr val="bg1"/>
                </a:solidFill>
              </a:rPr>
              <a:t> з </a:t>
            </a:r>
            <a:r>
              <a:rPr lang="ru-RU" sz="3600" dirty="0" err="1">
                <a:solidFill>
                  <a:schemeClr val="bg1"/>
                </a:solidFill>
              </a:rPr>
              <a:t>ячмяню</a:t>
            </a:r>
            <a:r>
              <a:rPr lang="ru-RU" sz="36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71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 smtClean="0">
                <a:solidFill>
                  <a:schemeClr val="bg1"/>
                </a:solidFill>
              </a:rPr>
              <a:t>Уладзімір Караткевіч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Mova\Desktop\0_79175_b55edb8d_XX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908" y="1916832"/>
            <a:ext cx="5466184" cy="454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06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 smtClean="0">
                <a:solidFill>
                  <a:schemeClr val="bg1"/>
                </a:solidFill>
              </a:rPr>
              <a:t>Заданне!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e-BY" b="1" dirty="0" smtClean="0">
                <a:solidFill>
                  <a:schemeClr val="bg1"/>
                </a:solidFill>
              </a:rPr>
              <a:t>Стварыць свой верш.</a:t>
            </a:r>
          </a:p>
          <a:p>
            <a:endParaRPr lang="be-BY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be-BY" sz="6600" b="1" dirty="0" smtClean="0">
                <a:solidFill>
                  <a:schemeClr val="bg1"/>
                </a:solidFill>
              </a:rPr>
              <a:t>АКРАВЕРШ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270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u="sng" dirty="0">
                <a:solidFill>
                  <a:schemeClr val="bg1"/>
                </a:solidFill>
              </a:rPr>
              <a:t>Народныя паэты Беларусі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</a:rPr>
              <a:t>Янка Купала</a:t>
            </a:r>
            <a:r>
              <a:rPr lang="ru-RU" dirty="0">
                <a:solidFill>
                  <a:schemeClr val="bg1"/>
                </a:solidFill>
              </a:rPr>
              <a:t> (1925)</a:t>
            </a:r>
          </a:p>
          <a:p>
            <a:pPr>
              <a:defRPr/>
            </a:pPr>
            <a:r>
              <a:rPr lang="ru-RU" b="1" dirty="0" err="1">
                <a:solidFill>
                  <a:schemeClr val="bg1"/>
                </a:solidFill>
              </a:rPr>
              <a:t>Якуб</a:t>
            </a:r>
            <a:r>
              <a:rPr lang="ru-RU" b="1" dirty="0">
                <a:solidFill>
                  <a:schemeClr val="bg1"/>
                </a:solidFill>
              </a:rPr>
              <a:t> Колас</a:t>
            </a:r>
            <a:r>
              <a:rPr lang="ru-RU" dirty="0">
                <a:solidFill>
                  <a:schemeClr val="bg1"/>
                </a:solidFill>
              </a:rPr>
              <a:t> (1926)</a:t>
            </a:r>
          </a:p>
          <a:p>
            <a:pPr>
              <a:defRPr/>
            </a:pPr>
            <a:r>
              <a:rPr lang="ru-RU" b="1" dirty="0" err="1">
                <a:solidFill>
                  <a:schemeClr val="bg1"/>
                </a:solidFill>
              </a:rPr>
              <a:t>Пятрусь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Броўка</a:t>
            </a:r>
            <a:r>
              <a:rPr lang="ru-RU" dirty="0">
                <a:solidFill>
                  <a:schemeClr val="bg1"/>
                </a:solidFill>
              </a:rPr>
              <a:t> (1962)</a:t>
            </a:r>
          </a:p>
          <a:p>
            <a:pPr>
              <a:defRPr/>
            </a:pPr>
            <a:r>
              <a:rPr lang="ru-RU" b="1" dirty="0" err="1">
                <a:solidFill>
                  <a:schemeClr val="bg1"/>
                </a:solidFill>
              </a:rPr>
              <a:t>Аркадзь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Куляшоў</a:t>
            </a:r>
            <a:r>
              <a:rPr lang="ru-RU" dirty="0">
                <a:solidFill>
                  <a:schemeClr val="bg1"/>
                </a:solidFill>
              </a:rPr>
              <a:t> (1968)</a:t>
            </a:r>
          </a:p>
          <a:p>
            <a:pPr>
              <a:defRPr/>
            </a:pPr>
            <a:r>
              <a:rPr lang="ru-RU" b="1" dirty="0" err="1">
                <a:solidFill>
                  <a:schemeClr val="bg1"/>
                </a:solidFill>
              </a:rPr>
              <a:t>Максім</a:t>
            </a:r>
            <a:r>
              <a:rPr lang="ru-RU" b="1" dirty="0">
                <a:solidFill>
                  <a:schemeClr val="bg1"/>
                </a:solidFill>
              </a:rPr>
              <a:t> Танк</a:t>
            </a:r>
            <a:r>
              <a:rPr lang="ru-RU" dirty="0">
                <a:solidFill>
                  <a:schemeClr val="bg1"/>
                </a:solidFill>
              </a:rPr>
              <a:t> (1968)</a:t>
            </a:r>
          </a:p>
          <a:p>
            <a:pPr>
              <a:defRPr/>
            </a:pPr>
            <a:r>
              <a:rPr lang="ru-RU" b="1" dirty="0" err="1">
                <a:solidFill>
                  <a:schemeClr val="bg1"/>
                </a:solidFill>
              </a:rPr>
              <a:t>Пімен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Панчанка</a:t>
            </a:r>
            <a:r>
              <a:rPr lang="ru-RU" dirty="0">
                <a:solidFill>
                  <a:schemeClr val="bg1"/>
                </a:solidFill>
              </a:rPr>
              <a:t> (1973)</a:t>
            </a:r>
          </a:p>
          <a:p>
            <a:pPr>
              <a:defRPr/>
            </a:pPr>
            <a:r>
              <a:rPr lang="ru-RU" b="1" dirty="0" err="1">
                <a:solidFill>
                  <a:schemeClr val="bg1"/>
                </a:solidFill>
              </a:rPr>
              <a:t>Ніл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Гілевіч</a:t>
            </a:r>
            <a:r>
              <a:rPr lang="ru-RU" dirty="0">
                <a:solidFill>
                  <a:schemeClr val="bg1"/>
                </a:solidFill>
              </a:rPr>
              <a:t> (1991)</a:t>
            </a:r>
          </a:p>
          <a:p>
            <a:pPr>
              <a:defRPr/>
            </a:pPr>
            <a:r>
              <a:rPr lang="ru-RU" b="1" dirty="0" err="1">
                <a:solidFill>
                  <a:schemeClr val="bg1"/>
                </a:solidFill>
              </a:rPr>
              <a:t>Рыгор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Барадулін</a:t>
            </a:r>
            <a:r>
              <a:rPr lang="ru-RU" dirty="0">
                <a:solidFill>
                  <a:schemeClr val="bg1"/>
                </a:solidFill>
              </a:rPr>
              <a:t> (1992)</a:t>
            </a:r>
          </a:p>
        </p:txBody>
      </p:sp>
    </p:spTree>
    <p:extLst>
      <p:ext uri="{BB962C8B-B14F-4D97-AF65-F5344CB8AC3E}">
        <p14:creationId xmlns:p14="http://schemas.microsoft.com/office/powerpoint/2010/main" val="53990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rmAutofit/>
          </a:bodyPr>
          <a:lstStyle/>
          <a:p>
            <a:r>
              <a:rPr lang="vi-VN" sz="4400" b="1" dirty="0">
                <a:solidFill>
                  <a:schemeClr val="bg1"/>
                </a:solidFill>
              </a:rPr>
              <a:t>Трыяле́т</a:t>
            </a:r>
            <a:r>
              <a:rPr lang="vi-VN" dirty="0">
                <a:solidFill>
                  <a:schemeClr val="bg1"/>
                </a:solidFill>
              </a:rPr>
              <a:t> (па-француску: </a:t>
            </a:r>
            <a:r>
              <a:rPr lang="en-US" dirty="0" err="1">
                <a:solidFill>
                  <a:schemeClr val="bg1"/>
                </a:solidFill>
              </a:rPr>
              <a:t>triolet</a:t>
            </a:r>
            <a:r>
              <a:rPr lang="en-US" dirty="0">
                <a:solidFill>
                  <a:schemeClr val="bg1"/>
                </a:solidFill>
              </a:rPr>
              <a:t>, trio — </a:t>
            </a:r>
            <a:r>
              <a:rPr lang="vi-VN" dirty="0">
                <a:solidFill>
                  <a:schemeClr val="bg1"/>
                </a:solidFill>
              </a:rPr>
              <a:t>трое) — адна з так званых цьвёрдых формаў лірычнай паэзіі. </a:t>
            </a:r>
            <a:endParaRPr lang="be-BY" dirty="0" smtClean="0">
              <a:solidFill>
                <a:schemeClr val="bg1"/>
              </a:solidFill>
            </a:endParaRPr>
          </a:p>
          <a:p>
            <a:endParaRPr lang="be-BY" dirty="0">
              <a:solidFill>
                <a:schemeClr val="bg1"/>
              </a:solidFill>
            </a:endParaRPr>
          </a:p>
          <a:p>
            <a:r>
              <a:rPr lang="be-BY" sz="3600" dirty="0">
                <a:solidFill>
                  <a:schemeClr val="bg1"/>
                </a:solidFill>
              </a:rPr>
              <a:t>Трыялет уяўляе сабой верш, які складаецца з 8 радкоў і мае наступную структуру: парадак рыфмаў — </a:t>
            </a:r>
            <a:r>
              <a:rPr lang="en-US" sz="3600" dirty="0">
                <a:solidFill>
                  <a:schemeClr val="bg1"/>
                </a:solidFill>
              </a:rPr>
              <a:t>a-b-a-a-a-b-a-b, </a:t>
            </a:r>
            <a:r>
              <a:rPr lang="be-BY" sz="3600" dirty="0">
                <a:solidFill>
                  <a:schemeClr val="bg1"/>
                </a:solidFill>
              </a:rPr>
              <a:t>першы, чацьверты ды сёмы радкі строга супадаюць, тое ж датычыцца другога і восьмага радка</a:t>
            </a:r>
            <a:r>
              <a:rPr lang="be-BY" sz="3600" dirty="0" smtClean="0">
                <a:solidFill>
                  <a:schemeClr val="bg1"/>
                </a:solidFill>
              </a:rPr>
              <a:t>.</a:t>
            </a:r>
            <a:endParaRPr lang="en" sz="36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84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rmAutofit/>
          </a:bodyPr>
          <a:lstStyle/>
          <a:p>
            <a:r>
              <a:rPr lang="vi-VN" sz="4800" b="1" dirty="0">
                <a:solidFill>
                  <a:schemeClr val="bg1"/>
                </a:solidFill>
              </a:rPr>
              <a:t>Гекза́метр</a:t>
            </a:r>
            <a:r>
              <a:rPr lang="vi-VN" sz="4000" dirty="0">
                <a:solidFill>
                  <a:schemeClr val="bg1"/>
                </a:solidFill>
              </a:rPr>
              <a:t>, гексаметр (стар.-грэч.: </a:t>
            </a:r>
            <a:r>
              <a:rPr lang="el-GR" sz="4000" dirty="0" smtClean="0">
                <a:solidFill>
                  <a:schemeClr val="bg1"/>
                </a:solidFill>
              </a:rPr>
              <a:t>ἑξάμετρον, </a:t>
            </a:r>
            <a:r>
              <a:rPr lang="vi-VN" sz="4000" dirty="0" smtClean="0">
                <a:solidFill>
                  <a:schemeClr val="bg1"/>
                </a:solidFill>
              </a:rPr>
              <a:t>ад </a:t>
            </a:r>
            <a:r>
              <a:rPr lang="el-GR" sz="4000" dirty="0" smtClean="0">
                <a:solidFill>
                  <a:schemeClr val="bg1"/>
                </a:solidFill>
              </a:rPr>
              <a:t>ἕξ — </a:t>
            </a:r>
            <a:r>
              <a:rPr lang="en-US" sz="4000" dirty="0">
                <a:solidFill>
                  <a:schemeClr val="bg1"/>
                </a:solidFill>
              </a:rPr>
              <a:t>«</a:t>
            </a:r>
            <a:r>
              <a:rPr lang="be-BY" sz="4000" dirty="0">
                <a:solidFill>
                  <a:schemeClr val="bg1"/>
                </a:solidFill>
              </a:rPr>
              <a:t>шэсць</a:t>
            </a:r>
            <a:r>
              <a:rPr lang="en-US" sz="4000" dirty="0">
                <a:solidFill>
                  <a:schemeClr val="bg1"/>
                </a:solidFill>
              </a:rPr>
              <a:t>» </a:t>
            </a:r>
            <a:r>
              <a:rPr lang="be-BY" sz="4000" dirty="0">
                <a:solidFill>
                  <a:schemeClr val="bg1"/>
                </a:solidFill>
              </a:rPr>
              <a:t>і </a:t>
            </a:r>
            <a:r>
              <a:rPr lang="el-GR" sz="4000" dirty="0">
                <a:solidFill>
                  <a:schemeClr val="bg1"/>
                </a:solidFill>
              </a:rPr>
              <a:t>μέτρον — </a:t>
            </a:r>
            <a:r>
              <a:rPr lang="en-US" sz="4000" dirty="0">
                <a:solidFill>
                  <a:schemeClr val="bg1"/>
                </a:solidFill>
              </a:rPr>
              <a:t>«</a:t>
            </a:r>
            <a:r>
              <a:rPr lang="be-BY" sz="4000" dirty="0">
                <a:solidFill>
                  <a:schemeClr val="bg1"/>
                </a:solidFill>
              </a:rPr>
              <a:t>мера</a:t>
            </a:r>
            <a:r>
              <a:rPr lang="en-US" sz="4000" dirty="0">
                <a:solidFill>
                  <a:schemeClr val="bg1"/>
                </a:solidFill>
              </a:rPr>
              <a:t>») — </a:t>
            </a:r>
            <a:r>
              <a:rPr lang="be-BY" sz="4000" dirty="0">
                <a:solidFill>
                  <a:schemeClr val="bg1"/>
                </a:solidFill>
              </a:rPr>
              <a:t>у антычнай метрыцы любы верш, які складаецца з шасці метраў. </a:t>
            </a:r>
            <a:endParaRPr lang="be-BY" sz="4000" dirty="0" smtClean="0">
              <a:solidFill>
                <a:schemeClr val="bg1"/>
              </a:solidFill>
            </a:endParaRPr>
          </a:p>
          <a:p>
            <a:endParaRPr lang="be-BY" sz="4000" dirty="0" smtClean="0">
              <a:solidFill>
                <a:schemeClr val="bg1"/>
              </a:solidFill>
            </a:endParaRPr>
          </a:p>
          <a:p>
            <a:r>
              <a:rPr lang="be-BY" sz="4000" dirty="0" smtClean="0">
                <a:solidFill>
                  <a:schemeClr val="bg1"/>
                </a:solidFill>
              </a:rPr>
              <a:t>Найбольш </a:t>
            </a:r>
            <a:r>
              <a:rPr lang="be-BY" sz="4000" dirty="0">
                <a:solidFill>
                  <a:schemeClr val="bg1"/>
                </a:solidFill>
              </a:rPr>
              <a:t>часта ўжываны памер антычнай паэзіі.</a:t>
            </a:r>
          </a:p>
          <a:p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4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rmAutofit/>
          </a:bodyPr>
          <a:lstStyle/>
          <a:p>
            <a:r>
              <a:rPr lang="be-BY" sz="4800" b="1" dirty="0">
                <a:solidFill>
                  <a:schemeClr val="bg1"/>
                </a:solidFill>
              </a:rPr>
              <a:t>Лімерык</a:t>
            </a:r>
            <a:r>
              <a:rPr lang="be-BY" sz="3600" dirty="0">
                <a:solidFill>
                  <a:schemeClr val="bg1"/>
                </a:solidFill>
              </a:rPr>
              <a:t> — пяцірадковік трохстопнага анапеста з рыфмоўкай аабба; трэці і чацвёрты радкі, як правіла, маюць па дзве стапы анапеста. У першым радку абавязкова рыфмуецца населены пункт: горад, мястэчка, з'яўляецца іх жыхар — загадкавы, дзіўнаваты, недарэчны. Лімерык — караценькая гісторыя пра яго нейкую прыгоду.</a:t>
            </a:r>
          </a:p>
          <a:p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48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be-BY" sz="4800" b="1" dirty="0" smtClean="0">
                <a:solidFill>
                  <a:schemeClr val="bg1"/>
                </a:solidFill>
              </a:rPr>
              <a:t>Пункціры</a:t>
            </a:r>
            <a:r>
              <a:rPr lang="be-BY" sz="3600" dirty="0" smtClean="0">
                <a:solidFill>
                  <a:schemeClr val="bg1"/>
                </a:solidFill>
              </a:rPr>
              <a:t> </a:t>
            </a:r>
            <a:r>
              <a:rPr lang="be-BY" sz="3600" dirty="0">
                <a:solidFill>
                  <a:schemeClr val="bg1"/>
                </a:solidFill>
              </a:rPr>
              <a:t>– невялікія (часцей 5-6 радкоў) лірычныя мініяцюры, якія не малююць, а хутчэй пазначаюць абрысы, арыенціры вобраза, тонкай графічнай лініяй падкрэсліваюць адну думку, фіксуюць пачуццё. І тым самым выконваюць сваё прадназначэнне: адключаюць чытача да творчасці, даючы штуршок яго разважанням, чаму сказана менавіта </a:t>
            </a:r>
            <a:r>
              <a:rPr lang="be-BY" sz="3600" dirty="0" smtClean="0">
                <a:solidFill>
                  <a:schemeClr val="bg1"/>
                </a:solidFill>
              </a:rPr>
              <a:t>так.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4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rmAutofit/>
          </a:bodyPr>
          <a:lstStyle/>
          <a:p>
            <a:r>
              <a:rPr lang="vi-VN" sz="5400" b="1" dirty="0">
                <a:solidFill>
                  <a:schemeClr val="bg1"/>
                </a:solidFill>
              </a:rPr>
              <a:t>Рандэ́ль</a:t>
            </a:r>
            <a:r>
              <a:rPr lang="vi-VN" dirty="0">
                <a:solidFill>
                  <a:schemeClr val="bg1"/>
                </a:solidFill>
              </a:rPr>
              <a:t> (па-француску: </a:t>
            </a:r>
            <a:r>
              <a:rPr lang="en-US" dirty="0" err="1">
                <a:solidFill>
                  <a:schemeClr val="bg1"/>
                </a:solidFill>
              </a:rPr>
              <a:t>rondel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vi-VN" dirty="0">
                <a:solidFill>
                  <a:schemeClr val="bg1"/>
                </a:solidFill>
              </a:rPr>
              <a:t>ад </a:t>
            </a:r>
            <a:r>
              <a:rPr lang="en-US" dirty="0" err="1">
                <a:solidFill>
                  <a:schemeClr val="bg1"/>
                </a:solidFill>
              </a:rPr>
              <a:t>rond</a:t>
            </a:r>
            <a:r>
              <a:rPr lang="en-US" dirty="0">
                <a:solidFill>
                  <a:schemeClr val="bg1"/>
                </a:solidFill>
              </a:rPr>
              <a:t> — </a:t>
            </a:r>
            <a:r>
              <a:rPr lang="vi-VN" dirty="0">
                <a:solidFill>
                  <a:schemeClr val="bg1"/>
                </a:solidFill>
              </a:rPr>
              <a:t>круглы) — адна з так званых цьвёрдых формаў лірычнай паэзіі. </a:t>
            </a:r>
            <a:endParaRPr lang="be-BY" dirty="0" smtClean="0">
              <a:solidFill>
                <a:schemeClr val="bg1"/>
              </a:solidFill>
            </a:endParaRPr>
          </a:p>
          <a:p>
            <a:endParaRPr lang="vi-VN" dirty="0">
              <a:solidFill>
                <a:schemeClr val="bg1"/>
              </a:solidFill>
            </a:endParaRPr>
          </a:p>
          <a:p>
            <a:r>
              <a:rPr lang="vi-VN" dirty="0">
                <a:solidFill>
                  <a:schemeClr val="bg1"/>
                </a:solidFill>
              </a:rPr>
              <a:t>Складаецца з 13 радкоў, мае наступную структуру: парадак рыфмаў — </a:t>
            </a:r>
            <a:r>
              <a:rPr lang="en-US" b="1" dirty="0">
                <a:solidFill>
                  <a:schemeClr val="bg1"/>
                </a:solidFill>
              </a:rPr>
              <a:t>A-B-b-a a-b-A-B a-b-b-a-A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vi-VN" dirty="0">
                <a:solidFill>
                  <a:schemeClr val="bg1"/>
                </a:solidFill>
              </a:rPr>
              <a:t>дзе вялікімі літарамі вызначаны супадаючыя радкі.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81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err="1">
                <a:solidFill>
                  <a:schemeClr val="bg1"/>
                </a:solidFill>
              </a:rPr>
              <a:t>Паміж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пяскоў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Егіпецкай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зямлі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Над </a:t>
            </a:r>
            <a:r>
              <a:rPr lang="ru-RU" sz="2800" dirty="0" err="1">
                <a:solidFill>
                  <a:schemeClr val="bg1"/>
                </a:solidFill>
              </a:rPr>
              <a:t>хвалямі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сінеючага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Ніла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err="1">
                <a:solidFill>
                  <a:schemeClr val="bg1"/>
                </a:solidFill>
              </a:rPr>
              <a:t>Ўжо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колькі</a:t>
            </a:r>
            <a:r>
              <a:rPr lang="ru-RU" sz="2800" dirty="0">
                <a:solidFill>
                  <a:schemeClr val="bg1"/>
                </a:solidFill>
              </a:rPr>
              <a:t> тысяч год </a:t>
            </a:r>
            <a:r>
              <a:rPr lang="ru-RU" sz="2800" dirty="0" err="1">
                <a:solidFill>
                  <a:schemeClr val="bg1"/>
                </a:solidFill>
              </a:rPr>
              <a:t>стаіць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магіла</a:t>
            </a:r>
            <a:r>
              <a:rPr lang="ru-RU" sz="2800" dirty="0">
                <a:solidFill>
                  <a:schemeClr val="bg1"/>
                </a:solidFill>
              </a:rPr>
              <a:t>: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Ў </a:t>
            </a:r>
            <a:r>
              <a:rPr lang="ru-RU" sz="2800" dirty="0" err="1">
                <a:solidFill>
                  <a:schemeClr val="bg1"/>
                </a:solidFill>
              </a:rPr>
              <a:t>гаршку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насення</a:t>
            </a:r>
            <a:r>
              <a:rPr lang="ru-RU" sz="2800" dirty="0">
                <a:solidFill>
                  <a:schemeClr val="bg1"/>
                </a:solidFill>
              </a:rPr>
              <a:t> жменю там </a:t>
            </a:r>
            <a:r>
              <a:rPr lang="ru-RU" sz="2800" dirty="0" err="1">
                <a:solidFill>
                  <a:schemeClr val="bg1"/>
                </a:solidFill>
              </a:rPr>
              <a:t>знайшлі</a:t>
            </a:r>
            <a:r>
              <a:rPr lang="ru-RU" sz="2800" dirty="0">
                <a:solidFill>
                  <a:schemeClr val="bg1"/>
                </a:solidFill>
              </a:rPr>
              <a:t>. </a:t>
            </a:r>
          </a:p>
          <a:p>
            <a:pPr>
              <a:defRPr/>
            </a:pPr>
            <a:r>
              <a:rPr lang="ru-RU" sz="2800" dirty="0" err="1">
                <a:solidFill>
                  <a:schemeClr val="bg1"/>
                </a:solidFill>
              </a:rPr>
              <a:t>Хоць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зернейкі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засохшымі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былі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err="1">
                <a:solidFill>
                  <a:schemeClr val="bg1"/>
                </a:solidFill>
              </a:rPr>
              <a:t>Ўсё</a:t>
            </a:r>
            <a:r>
              <a:rPr lang="ru-RU" sz="2800" dirty="0">
                <a:solidFill>
                  <a:schemeClr val="bg1"/>
                </a:solidFill>
              </a:rPr>
              <a:t> ж </a:t>
            </a:r>
            <a:r>
              <a:rPr lang="ru-RU" sz="2800" dirty="0" err="1">
                <a:solidFill>
                  <a:schemeClr val="bg1"/>
                </a:solidFill>
              </a:rPr>
              <a:t>такі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жыццёвая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сіла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err="1">
                <a:solidFill>
                  <a:schemeClr val="bg1"/>
                </a:solidFill>
              </a:rPr>
              <a:t>Збудзілася</a:t>
            </a:r>
            <a:r>
              <a:rPr lang="ru-RU" sz="2800" dirty="0">
                <a:solidFill>
                  <a:schemeClr val="bg1"/>
                </a:solidFill>
              </a:rPr>
              <a:t> і буйна </a:t>
            </a:r>
            <a:r>
              <a:rPr lang="ru-RU" sz="2800" dirty="0" err="1">
                <a:solidFill>
                  <a:schemeClr val="bg1"/>
                </a:solidFill>
              </a:rPr>
              <a:t>ўскаласіла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Парой </a:t>
            </a:r>
            <a:r>
              <a:rPr lang="ru-RU" sz="2800" dirty="0" err="1">
                <a:solidFill>
                  <a:schemeClr val="bg1"/>
                </a:solidFill>
              </a:rPr>
              <a:t>вясновай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збожжа</a:t>
            </a:r>
            <a:r>
              <a:rPr lang="ru-RU" sz="2800" dirty="0">
                <a:solidFill>
                  <a:schemeClr val="bg1"/>
                </a:solidFill>
              </a:rPr>
              <a:t> на </a:t>
            </a:r>
            <a:r>
              <a:rPr lang="ru-RU" sz="2800" dirty="0" err="1">
                <a:solidFill>
                  <a:schemeClr val="bg1"/>
                </a:solidFill>
              </a:rPr>
              <a:t>раллі</a:t>
            </a:r>
            <a:r>
              <a:rPr lang="ru-RU" sz="2800" dirty="0">
                <a:solidFill>
                  <a:schemeClr val="bg1"/>
                </a:solidFill>
              </a:rPr>
              <a:t>. </a:t>
            </a:r>
          </a:p>
          <a:p>
            <a:pPr>
              <a:defRPr/>
            </a:pPr>
            <a:r>
              <a:rPr lang="ru-RU" sz="2800" dirty="0" err="1">
                <a:solidFill>
                  <a:schemeClr val="bg1"/>
                </a:solidFill>
              </a:rPr>
              <a:t>Вось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сімвал</a:t>
            </a:r>
            <a:r>
              <a:rPr lang="ru-RU" sz="2800" dirty="0">
                <a:solidFill>
                  <a:schemeClr val="bg1"/>
                </a:solidFill>
              </a:rPr>
              <a:t> твой, забыты краю родны!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err="1">
                <a:solidFill>
                  <a:schemeClr val="bg1"/>
                </a:solidFill>
              </a:rPr>
              <a:t>Зварушаны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нарэшце</a:t>
            </a:r>
            <a:r>
              <a:rPr lang="ru-RU" sz="2800" dirty="0">
                <a:solidFill>
                  <a:schemeClr val="bg1"/>
                </a:solidFill>
              </a:rPr>
              <a:t> дух народны,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Я верую, </a:t>
            </a:r>
            <a:r>
              <a:rPr lang="ru-RU" sz="2800" dirty="0" err="1">
                <a:solidFill>
                  <a:schemeClr val="bg1"/>
                </a:solidFill>
              </a:rPr>
              <a:t>бясплодна</a:t>
            </a:r>
            <a:r>
              <a:rPr lang="ru-RU" sz="2800" dirty="0">
                <a:solidFill>
                  <a:schemeClr val="bg1"/>
                </a:solidFill>
              </a:rPr>
              <a:t> не </a:t>
            </a:r>
            <a:r>
              <a:rPr lang="ru-RU" sz="2800" dirty="0" err="1">
                <a:solidFill>
                  <a:schemeClr val="bg1"/>
                </a:solidFill>
              </a:rPr>
              <a:t>засьне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А </a:t>
            </a:r>
            <a:r>
              <a:rPr lang="ru-RU" sz="2800" dirty="0" err="1">
                <a:solidFill>
                  <a:schemeClr val="bg1"/>
                </a:solidFill>
              </a:rPr>
              <a:t>ўперад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рынецца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маўляў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крыніца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err="1">
                <a:solidFill>
                  <a:schemeClr val="bg1"/>
                </a:solidFill>
              </a:rPr>
              <a:t>Каторая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магутна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гучна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мкне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err="1">
                <a:solidFill>
                  <a:schemeClr val="bg1"/>
                </a:solidFill>
              </a:rPr>
              <a:t>Здалеўшы</a:t>
            </a:r>
            <a:r>
              <a:rPr lang="ru-RU" sz="2800" dirty="0">
                <a:solidFill>
                  <a:schemeClr val="bg1"/>
                </a:solidFill>
              </a:rPr>
              <a:t> з </a:t>
            </a:r>
            <a:r>
              <a:rPr lang="ru-RU" sz="2800" dirty="0" err="1">
                <a:solidFill>
                  <a:schemeClr val="bg1"/>
                </a:solidFill>
              </a:rPr>
              <a:t>глебы</a:t>
            </a:r>
            <a:r>
              <a:rPr lang="ru-RU" sz="2800" dirty="0">
                <a:solidFill>
                  <a:schemeClr val="bg1"/>
                </a:solidFill>
              </a:rPr>
              <a:t> на </a:t>
            </a:r>
            <a:r>
              <a:rPr lang="ru-RU" sz="2800" dirty="0" err="1">
                <a:solidFill>
                  <a:schemeClr val="bg1"/>
                </a:solidFill>
              </a:rPr>
              <a:t>прастор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прабіцца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pPr algn="r">
              <a:defRPr/>
            </a:pPr>
            <a:r>
              <a:rPr lang="be-BY" sz="2800" b="1" dirty="0">
                <a:solidFill>
                  <a:schemeClr val="bg1"/>
                </a:solidFill>
              </a:rPr>
              <a:t>Максім Багдановіч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71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e-BY" sz="9600" dirty="0" smtClean="0">
                <a:solidFill>
                  <a:schemeClr val="bg1"/>
                </a:solidFill>
              </a:rPr>
              <a:t>САНЭТ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631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755</Words>
  <Application>Microsoft Office PowerPoint</Application>
  <PresentationFormat>Экран (4:3)</PresentationFormat>
  <Paragraphs>132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Хто аўтар радкоў?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Уладзімір Караткевіч</vt:lpstr>
      <vt:lpstr>Заданне!</vt:lpstr>
      <vt:lpstr>Народныя паэты Беларусі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Mova</cp:lastModifiedBy>
  <cp:revision>40</cp:revision>
  <dcterms:created xsi:type="dcterms:W3CDTF">2014-11-12T11:43:40Z</dcterms:created>
  <dcterms:modified xsi:type="dcterms:W3CDTF">2015-02-06T21:55:28Z</dcterms:modified>
</cp:coreProperties>
</file>