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  <p:sldId id="263" r:id="rId9"/>
    <p:sldId id="264" r:id="rId10"/>
    <p:sldId id="268" r:id="rId11"/>
    <p:sldId id="265" r:id="rId12"/>
    <p:sldId id="266" r:id="rId13"/>
    <p:sldId id="270" r:id="rId14"/>
    <p:sldId id="271" r:id="rId15"/>
    <p:sldId id="267" r:id="rId16"/>
    <p:sldId id="273" r:id="rId17"/>
    <p:sldId id="269" r:id="rId18"/>
    <p:sldId id="274" r:id="rId19"/>
    <p:sldId id="275" r:id="rId20"/>
    <p:sldId id="276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BF5"/>
    <a:srgbClr val="BCF69C"/>
    <a:srgbClr val="B3FFFF"/>
    <a:srgbClr val="BEA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5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6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1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0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3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3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8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4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0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56BF-515E-4D22-A174-626E73C5BB7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6EBD-6625-4A86-8A88-4B6C3C4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/>
              <a:t>Кветкі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4396"/>
            <a:ext cx="12192000" cy="686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12" y="-4396"/>
            <a:ext cx="9125527" cy="68623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162" y="4867420"/>
            <a:ext cx="9144000" cy="1655762"/>
          </a:xfrm>
        </p:spPr>
        <p:txBody>
          <a:bodyPr>
            <a:normAutofit/>
          </a:bodyPr>
          <a:lstStyle/>
          <a:p>
            <a:r>
              <a:rPr lang="be-BY" sz="8800" b="1" dirty="0" smtClean="0">
                <a:solidFill>
                  <a:srgbClr val="00B0F0"/>
                </a:solidFill>
              </a:rPr>
              <a:t>КАЛЯРОВЫ ЦУД</a:t>
            </a:r>
            <a:endParaRPr lang="ru-RU" sz="88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034" y="-41181"/>
            <a:ext cx="421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>
                <a:solidFill>
                  <a:schemeClr val="bg2"/>
                </a:solidFill>
              </a:rPr>
              <a:t>Аўтар тэкстаў – Алена Церашкова. Малюнкі ўзятыя </a:t>
            </a:r>
            <a:r>
              <a:rPr lang="en-US" dirty="0" err="1" smtClean="0">
                <a:solidFill>
                  <a:schemeClr val="bg2"/>
                </a:solidFill>
              </a:rPr>
              <a:t>www,dzietki.by</a:t>
            </a:r>
            <a:endParaRPr lang="en-US" dirty="0" smtClean="0">
              <a:solidFill>
                <a:schemeClr val="bg2"/>
              </a:solidFill>
            </a:endParaRPr>
          </a:p>
          <a:p>
            <a:pPr algn="ctr"/>
            <a:r>
              <a:rPr lang="be-BY" dirty="0" smtClean="0">
                <a:solidFill>
                  <a:schemeClr val="bg2"/>
                </a:solidFill>
              </a:rPr>
              <a:t>Адмыслова для МоваНановаДзеткам,</a:t>
            </a:r>
          </a:p>
          <a:p>
            <a:pPr algn="ctr"/>
            <a:r>
              <a:rPr lang="be-BY" dirty="0" smtClean="0">
                <a:solidFill>
                  <a:schemeClr val="bg2"/>
                </a:solidFill>
              </a:rPr>
              <a:t>Мінск, 2015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8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9491" y="2224216"/>
            <a:ext cx="56346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FDBBF5"/>
                </a:solidFill>
              </a:rPr>
              <a:t>Што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пахне</a:t>
            </a:r>
            <a:r>
              <a:rPr lang="ru-RU" sz="3600" b="1" dirty="0">
                <a:solidFill>
                  <a:srgbClr val="FDBBF5"/>
                </a:solidFill>
              </a:rPr>
              <a:t> на лузе </a:t>
            </a:r>
            <a:endParaRPr lang="ru-RU" sz="3600" b="1" dirty="0" smtClean="0">
              <a:solidFill>
                <a:srgbClr val="FDBBF5"/>
              </a:solidFill>
            </a:endParaRPr>
          </a:p>
          <a:p>
            <a:r>
              <a:rPr lang="ru-RU" sz="3600" b="1" dirty="0" smtClean="0">
                <a:solidFill>
                  <a:srgbClr val="FDBBF5"/>
                </a:solidFill>
              </a:rPr>
              <a:t>так </a:t>
            </a:r>
            <a:r>
              <a:rPr lang="ru-RU" sz="3600" b="1" dirty="0" err="1">
                <a:solidFill>
                  <a:srgbClr val="FDBBF5"/>
                </a:solidFill>
              </a:rPr>
              <a:t>соладка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ўлетку</a:t>
            </a:r>
            <a:r>
              <a:rPr lang="ru-RU" sz="3600" b="1" dirty="0">
                <a:solidFill>
                  <a:srgbClr val="FDBBF5"/>
                </a:solidFill>
              </a:rPr>
              <a:t>?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Трайныя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лісточкі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endParaRPr lang="ru-RU" sz="3600" b="1" dirty="0" smtClean="0">
              <a:solidFill>
                <a:srgbClr val="FDBBF5"/>
              </a:solidFill>
            </a:endParaRPr>
          </a:p>
          <a:p>
            <a:r>
              <a:rPr lang="ru-RU" sz="3600" b="1" dirty="0" err="1" smtClean="0">
                <a:solidFill>
                  <a:srgbClr val="FDBBF5"/>
                </a:solidFill>
              </a:rPr>
              <a:t>ды</a:t>
            </a:r>
            <a:r>
              <a:rPr lang="ru-RU" sz="3600" b="1" dirty="0" smtClean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шарыкі-кветкі</a:t>
            </a:r>
            <a:r>
              <a:rPr lang="ru-RU" sz="3600" b="1" dirty="0">
                <a:solidFill>
                  <a:srgbClr val="FDBBF5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Карове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  <a:r>
              <a:rPr lang="ru-RU" sz="3600" b="1" dirty="0" err="1">
                <a:solidFill>
                  <a:srgbClr val="FDBBF5"/>
                </a:solidFill>
              </a:rPr>
              <a:t>каню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endParaRPr lang="ru-RU" sz="3600" b="1" dirty="0" smtClean="0">
              <a:solidFill>
                <a:srgbClr val="FDBBF5"/>
              </a:solidFill>
            </a:endParaRPr>
          </a:p>
          <a:p>
            <a:r>
              <a:rPr lang="ru-RU" sz="3600" b="1" dirty="0" err="1" smtClean="0">
                <a:solidFill>
                  <a:srgbClr val="FDBBF5"/>
                </a:solidFill>
              </a:rPr>
              <a:t>ды</a:t>
            </a:r>
            <a:r>
              <a:rPr lang="ru-RU" sz="3600" b="1" dirty="0" smtClean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сямейцы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трусінай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</a:p>
          <a:p>
            <a:r>
              <a:rPr lang="ru-RU" sz="3600" b="1" dirty="0">
                <a:solidFill>
                  <a:srgbClr val="FDBBF5"/>
                </a:solidFill>
              </a:rPr>
              <a:t>Наш Яська </a:t>
            </a:r>
            <a:r>
              <a:rPr lang="ru-RU" sz="3600" b="1" dirty="0" err="1">
                <a:solidFill>
                  <a:srgbClr val="FDBBF5"/>
                </a:solidFill>
              </a:rPr>
              <a:t>пайшоў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 smtClean="0">
                <a:solidFill>
                  <a:srgbClr val="FDBBF5"/>
                </a:solidFill>
              </a:rPr>
              <a:t>накасіць</a:t>
            </a:r>
            <a:r>
              <a:rPr lang="ru-RU" sz="3600" b="1" dirty="0" smtClean="0">
                <a:solidFill>
                  <a:srgbClr val="FDBBF5"/>
                </a:solidFill>
              </a:rPr>
              <a:t>…</a:t>
            </a:r>
            <a:endParaRPr lang="ru-RU" sz="3600" b="1" dirty="0">
              <a:solidFill>
                <a:srgbClr val="FDBBF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265" y="0"/>
            <a:ext cx="6820414" cy="6820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3741" y="5955957"/>
            <a:ext cx="369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FDBBF5"/>
                </a:solidFill>
              </a:rPr>
              <a:t>КАНЮШЫНА</a:t>
            </a:r>
            <a:endParaRPr lang="ru-RU" sz="4800" b="1" dirty="0">
              <a:solidFill>
                <a:srgbClr val="FDBB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8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925" y="117693"/>
            <a:ext cx="47202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BCF69C"/>
                </a:solidFill>
              </a:rPr>
              <a:t>Лісточкі-далонькі</a:t>
            </a:r>
            <a:r>
              <a:rPr lang="ru-RU" sz="3600" b="1" dirty="0">
                <a:solidFill>
                  <a:srgbClr val="BCF69C"/>
                </a:solidFill>
              </a:rPr>
              <a:t> і </a:t>
            </a:r>
            <a:r>
              <a:rPr lang="ru-RU" sz="3600" b="1" dirty="0" err="1">
                <a:solidFill>
                  <a:srgbClr val="BCF69C"/>
                </a:solidFill>
              </a:rPr>
              <a:t>золата</a:t>
            </a:r>
            <a:r>
              <a:rPr lang="ru-RU" sz="3600" b="1" dirty="0">
                <a:solidFill>
                  <a:srgbClr val="BCF69C"/>
                </a:solidFill>
              </a:rPr>
              <a:t>- </a:t>
            </a:r>
            <a:r>
              <a:rPr lang="ru-RU" sz="3600" b="1" dirty="0" err="1">
                <a:solidFill>
                  <a:srgbClr val="BCF69C"/>
                </a:solidFill>
              </a:rPr>
              <a:t>кветкі</a:t>
            </a:r>
            <a:r>
              <a:rPr lang="ru-RU" sz="3600" b="1" dirty="0">
                <a:solidFill>
                  <a:srgbClr val="BCF69C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BCF69C"/>
                </a:solidFill>
              </a:rPr>
              <a:t>Трымайцеся</a:t>
            </a:r>
            <a:r>
              <a:rPr lang="ru-RU" sz="3600" b="1" dirty="0">
                <a:solidFill>
                  <a:srgbClr val="BCF69C"/>
                </a:solidFill>
              </a:rPr>
              <a:t> з </a:t>
            </a:r>
            <a:r>
              <a:rPr lang="ru-RU" sz="3600" b="1" dirty="0" err="1">
                <a:solidFill>
                  <a:srgbClr val="BCF69C"/>
                </a:solidFill>
              </a:rPr>
              <a:t>імі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абачліва</a:t>
            </a:r>
            <a:r>
              <a:rPr lang="ru-RU" sz="3600" b="1" dirty="0">
                <a:solidFill>
                  <a:srgbClr val="BCF69C"/>
                </a:solidFill>
              </a:rPr>
              <a:t>, </a:t>
            </a:r>
            <a:r>
              <a:rPr lang="ru-RU" sz="3600" b="1" dirty="0" err="1">
                <a:solidFill>
                  <a:srgbClr val="BCF69C"/>
                </a:solidFill>
              </a:rPr>
              <a:t>дзеткі</a:t>
            </a:r>
            <a:r>
              <a:rPr lang="ru-RU" sz="3600" b="1" dirty="0">
                <a:solidFill>
                  <a:srgbClr val="BCF69C"/>
                </a:solidFill>
              </a:rPr>
              <a:t>! </a:t>
            </a:r>
          </a:p>
          <a:p>
            <a:r>
              <a:rPr lang="ru-RU" sz="3600" b="1" dirty="0">
                <a:solidFill>
                  <a:srgbClr val="BCF69C"/>
                </a:solidFill>
              </a:rPr>
              <a:t>У </a:t>
            </a:r>
            <a:r>
              <a:rPr lang="ru-RU" sz="3600" b="1" dirty="0" err="1">
                <a:solidFill>
                  <a:srgbClr val="BCF69C"/>
                </a:solidFill>
              </a:rPr>
              <a:t>кветачкі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гэтай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атрутныя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сокі</a:t>
            </a:r>
            <a:r>
              <a:rPr lang="ru-RU" sz="3600" b="1" dirty="0">
                <a:solidFill>
                  <a:srgbClr val="BCF69C"/>
                </a:solidFill>
              </a:rPr>
              <a:t>: </a:t>
            </a:r>
          </a:p>
          <a:p>
            <a:r>
              <a:rPr lang="ru-RU" sz="3600" b="1" dirty="0">
                <a:solidFill>
                  <a:srgbClr val="BCF69C"/>
                </a:solidFill>
              </a:rPr>
              <a:t>На </a:t>
            </a:r>
            <a:r>
              <a:rPr lang="ru-RU" sz="3600" b="1" dirty="0" err="1">
                <a:solidFill>
                  <a:srgbClr val="BCF69C"/>
                </a:solidFill>
              </a:rPr>
              <a:t>скуры</a:t>
            </a:r>
            <a:r>
              <a:rPr lang="ru-RU" sz="3600" b="1" dirty="0">
                <a:solidFill>
                  <a:srgbClr val="BCF69C"/>
                </a:solidFill>
              </a:rPr>
              <a:t> ад </a:t>
            </a:r>
            <a:r>
              <a:rPr lang="ru-RU" sz="3600" b="1" dirty="0" err="1">
                <a:solidFill>
                  <a:srgbClr val="BCF69C"/>
                </a:solidFill>
              </a:rPr>
              <a:t>іх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застаюцца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апёкі</a:t>
            </a:r>
            <a:r>
              <a:rPr lang="ru-RU" sz="3600" b="1" dirty="0">
                <a:solidFill>
                  <a:srgbClr val="BCF69C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BCF69C"/>
                </a:solidFill>
              </a:rPr>
              <a:t>Рукамі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пакраталі</a:t>
            </a:r>
            <a:r>
              <a:rPr lang="ru-RU" sz="3600" b="1" dirty="0">
                <a:solidFill>
                  <a:srgbClr val="BCF69C"/>
                </a:solidFill>
              </a:rPr>
              <a:t> – </a:t>
            </a:r>
            <a:r>
              <a:rPr lang="ru-RU" sz="3600" b="1" dirty="0" err="1">
                <a:solidFill>
                  <a:srgbClr val="BCF69C"/>
                </a:solidFill>
              </a:rPr>
              <a:t>вочкі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шкадуйце</a:t>
            </a:r>
            <a:r>
              <a:rPr lang="ru-RU" sz="3600" b="1" dirty="0">
                <a:solidFill>
                  <a:srgbClr val="BCF69C"/>
                </a:solidFill>
              </a:rPr>
              <a:t>: </a:t>
            </a:r>
          </a:p>
          <a:p>
            <a:r>
              <a:rPr lang="ru-RU" sz="3600" b="1" dirty="0" err="1">
                <a:solidFill>
                  <a:srgbClr val="BCF69C"/>
                </a:solidFill>
              </a:rPr>
              <a:t>Пякучым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спрадвек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называецца</a:t>
            </a:r>
            <a:endParaRPr lang="ru-RU" sz="3600" b="1" dirty="0">
              <a:solidFill>
                <a:srgbClr val="BCF69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72152" y="5906530"/>
            <a:ext cx="311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800" b="1" dirty="0" smtClean="0">
                <a:solidFill>
                  <a:srgbClr val="BCF69C"/>
                </a:solidFill>
              </a:rPr>
              <a:t>ЛЮЦІК</a:t>
            </a:r>
            <a:endParaRPr lang="ru-RU" sz="4800" b="1" dirty="0">
              <a:solidFill>
                <a:srgbClr val="BCF6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5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065" y="914400"/>
            <a:ext cx="683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</a:rPr>
              <a:t>Жоўтае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сонейка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ў </a:t>
            </a:r>
            <a:r>
              <a:rPr lang="ru-RU" sz="3600" b="1" dirty="0">
                <a:solidFill>
                  <a:schemeClr val="bg1"/>
                </a:solidFill>
              </a:rPr>
              <a:t>белых </a:t>
            </a:r>
            <a:r>
              <a:rPr lang="ru-RU" sz="3600" b="1" dirty="0" err="1">
                <a:solidFill>
                  <a:schemeClr val="bg1"/>
                </a:solidFill>
              </a:rPr>
              <a:t>пялёстках</a:t>
            </a:r>
            <a:r>
              <a:rPr lang="ru-RU" sz="3600" b="1" dirty="0">
                <a:solidFill>
                  <a:schemeClr val="bg1"/>
                </a:solidFill>
              </a:rPr>
              <a:t> – </a:t>
            </a:r>
          </a:p>
          <a:p>
            <a:r>
              <a:rPr lang="ru-RU" sz="3600" b="1" dirty="0" err="1">
                <a:solidFill>
                  <a:schemeClr val="bg1"/>
                </a:solidFill>
              </a:rPr>
              <a:t>Кожны</a:t>
            </a:r>
            <a:r>
              <a:rPr lang="ru-RU" sz="3600" b="1" dirty="0">
                <a:solidFill>
                  <a:schemeClr val="bg1"/>
                </a:solidFill>
              </a:rPr>
              <a:t> з нас </a:t>
            </a:r>
            <a:r>
              <a:rPr lang="ru-RU" sz="3600" b="1" dirty="0" err="1">
                <a:solidFill>
                  <a:schemeClr val="bg1"/>
                </a:solidFill>
              </a:rPr>
              <a:t>ведае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err="1" smtClean="0">
                <a:solidFill>
                  <a:schemeClr val="bg1"/>
                </a:solidFill>
              </a:rPr>
              <a:t>кветачку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простую. </a:t>
            </a:r>
          </a:p>
          <a:p>
            <a:r>
              <a:rPr lang="ru-RU" sz="3600" b="1" dirty="0" err="1">
                <a:solidFill>
                  <a:schemeClr val="bg1"/>
                </a:solidFill>
              </a:rPr>
              <a:t>П’ем</a:t>
            </a:r>
            <a:r>
              <a:rPr lang="ru-RU" sz="3600" b="1" dirty="0">
                <a:solidFill>
                  <a:schemeClr val="bg1"/>
                </a:solidFill>
              </a:rPr>
              <a:t> з </a:t>
            </a:r>
            <a:r>
              <a:rPr lang="ru-RU" sz="3600" b="1" dirty="0" err="1">
                <a:solidFill>
                  <a:schemeClr val="bg1"/>
                </a:solidFill>
              </a:rPr>
              <a:t>ёй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гарбату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(</a:t>
            </a:r>
            <a:r>
              <a:rPr lang="ru-RU" sz="3600" b="1" dirty="0" err="1">
                <a:solidFill>
                  <a:schemeClr val="bg1"/>
                </a:solidFill>
              </a:rPr>
              <a:t>прастуда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міне</a:t>
            </a:r>
            <a:r>
              <a:rPr lang="ru-RU" sz="3600" b="1" dirty="0">
                <a:solidFill>
                  <a:schemeClr val="bg1"/>
                </a:solidFill>
              </a:rPr>
              <a:t>),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З </a:t>
            </a:r>
            <a:r>
              <a:rPr lang="ru-RU" sz="3600" b="1" dirty="0" err="1">
                <a:solidFill>
                  <a:schemeClr val="bg1"/>
                </a:solidFill>
              </a:rPr>
              <a:t>ёю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варожым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(</a:t>
            </a:r>
            <a:r>
              <a:rPr lang="ru-RU" sz="3600" b="1" dirty="0" err="1">
                <a:solidFill>
                  <a:schemeClr val="bg1"/>
                </a:solidFill>
              </a:rPr>
              <a:t>кахае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ці</a:t>
            </a:r>
            <a:r>
              <a:rPr lang="ru-RU" sz="3600" b="1" dirty="0">
                <a:solidFill>
                  <a:schemeClr val="bg1"/>
                </a:solidFill>
              </a:rPr>
              <a:t> не).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Дык </a:t>
            </a:r>
            <a:r>
              <a:rPr lang="ru-RU" sz="3600" b="1" dirty="0" err="1">
                <a:solidFill>
                  <a:schemeClr val="bg1"/>
                </a:solidFill>
              </a:rPr>
              <a:t>пра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якія</a:t>
            </a:r>
            <a:r>
              <a:rPr lang="ru-RU" sz="3600" b="1" dirty="0">
                <a:solidFill>
                  <a:schemeClr val="bg1"/>
                </a:solidFill>
              </a:rPr>
              <a:t> тут </a:t>
            </a:r>
            <a:r>
              <a:rPr lang="ru-RU" sz="3600" b="1" dirty="0" err="1">
                <a:solidFill>
                  <a:schemeClr val="bg1"/>
                </a:solidFill>
              </a:rPr>
              <a:t>кветкі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гамонка</a:t>
            </a:r>
            <a:r>
              <a:rPr lang="ru-RU" sz="3600" b="1" dirty="0">
                <a:solidFill>
                  <a:schemeClr val="bg1"/>
                </a:solidFill>
              </a:rPr>
              <a:t>?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Ты </a:t>
            </a:r>
            <a:r>
              <a:rPr lang="ru-RU" sz="3600" b="1" dirty="0" err="1">
                <a:solidFill>
                  <a:schemeClr val="bg1"/>
                </a:solidFill>
              </a:rPr>
              <a:t>здагадаўся</a:t>
            </a:r>
            <a:r>
              <a:rPr lang="ru-RU" sz="3600" b="1" dirty="0">
                <a:solidFill>
                  <a:schemeClr val="bg1"/>
                </a:solidFill>
              </a:rPr>
              <a:t>? </a:t>
            </a:r>
            <a:r>
              <a:rPr lang="ru-RU" sz="3600" b="1" dirty="0" err="1">
                <a:solidFill>
                  <a:schemeClr val="bg1"/>
                </a:solidFill>
              </a:rPr>
              <a:t>Вядома</a:t>
            </a:r>
            <a:r>
              <a:rPr lang="ru-RU" sz="3600" b="1" dirty="0">
                <a:solidFill>
                  <a:schemeClr val="bg1"/>
                </a:solidFill>
              </a:rPr>
              <a:t> ж</a:t>
            </a:r>
            <a:r>
              <a:rPr lang="ru-RU" sz="3600" b="1" dirty="0" smtClean="0">
                <a:solidFill>
                  <a:schemeClr val="bg1"/>
                </a:solidFill>
              </a:rPr>
              <a:t>, …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1751" y="160638"/>
            <a:ext cx="601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800" b="1" dirty="0" smtClean="0">
                <a:solidFill>
                  <a:schemeClr val="bg1"/>
                </a:solidFill>
              </a:rPr>
              <a:t>РАМОНКІ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6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45" y="-753762"/>
            <a:ext cx="8383510" cy="7611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49" y="2137718"/>
            <a:ext cx="3855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FDBBF5"/>
                </a:solidFill>
              </a:rPr>
              <a:t>Ліловы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званочак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расце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пад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сасною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</a:p>
          <a:p>
            <a:r>
              <a:rPr lang="ru-RU" sz="3600" b="1" dirty="0">
                <a:solidFill>
                  <a:srgbClr val="FDBBF5"/>
                </a:solidFill>
              </a:rPr>
              <a:t>За </a:t>
            </a:r>
            <a:r>
              <a:rPr lang="ru-RU" sz="3600" b="1" dirty="0" err="1">
                <a:solidFill>
                  <a:srgbClr val="FDBBF5"/>
                </a:solidFill>
              </a:rPr>
              <a:t>сонцам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цікуе</a:t>
            </a:r>
            <a:r>
              <a:rPr lang="ru-RU" sz="3600" b="1" dirty="0">
                <a:solidFill>
                  <a:srgbClr val="FDBBF5"/>
                </a:solidFill>
              </a:rPr>
              <a:t> - </a:t>
            </a:r>
            <a:r>
              <a:rPr lang="ru-RU" sz="3600" b="1" dirty="0" err="1">
                <a:solidFill>
                  <a:srgbClr val="FDBBF5"/>
                </a:solidFill>
              </a:rPr>
              <a:t>вядзе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галавою</a:t>
            </a:r>
            <a:r>
              <a:rPr lang="ru-RU" sz="3600" b="1" dirty="0">
                <a:solidFill>
                  <a:srgbClr val="FDBBF5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Пухнаты</a:t>
            </a:r>
            <a:r>
              <a:rPr lang="ru-RU" sz="3600" b="1" dirty="0">
                <a:solidFill>
                  <a:srgbClr val="FDBBF5"/>
                </a:solidFill>
              </a:rPr>
              <a:t>, як </a:t>
            </a:r>
            <a:r>
              <a:rPr lang="ru-RU" sz="3600" b="1" dirty="0" err="1">
                <a:solidFill>
                  <a:srgbClr val="FDBBF5"/>
                </a:solidFill>
              </a:rPr>
              <a:t>коцік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  <a:r>
              <a:rPr lang="ru-RU" sz="3600" b="1" dirty="0" err="1">
                <a:solidFill>
                  <a:srgbClr val="FDBBF5"/>
                </a:solidFill>
              </a:rPr>
              <a:t>пакратай</a:t>
            </a:r>
            <a:r>
              <a:rPr lang="ru-RU" sz="3600" b="1" dirty="0">
                <a:solidFill>
                  <a:srgbClr val="FDBBF5"/>
                </a:solidFill>
              </a:rPr>
              <a:t> рукой.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Чароўную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кветку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завуць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smtClean="0">
                <a:solidFill>
                  <a:srgbClr val="FDBBF5"/>
                </a:solidFill>
              </a:rPr>
              <a:t>…</a:t>
            </a:r>
            <a:endParaRPr lang="ru-RU" sz="3600" b="1" dirty="0">
              <a:solidFill>
                <a:srgbClr val="FDBBF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5655" y="6079524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FDBBF5"/>
                </a:solidFill>
              </a:rPr>
              <a:t>СОН-ТРАВА</a:t>
            </a:r>
            <a:endParaRPr lang="ru-RU" sz="4800" b="1" dirty="0">
              <a:solidFill>
                <a:srgbClr val="FDBB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5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9492" y="117693"/>
            <a:ext cx="549875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На </a:t>
            </a:r>
            <a:r>
              <a:rPr lang="ru-RU" sz="3600" b="1" dirty="0" err="1">
                <a:solidFill>
                  <a:srgbClr val="FFFF00"/>
                </a:solidFill>
              </a:rPr>
              <a:t>Купалле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зацвіце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err="1" smtClean="0">
                <a:solidFill>
                  <a:srgbClr val="FFFF00"/>
                </a:solidFill>
              </a:rPr>
              <a:t>зёлка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варажбітава</a:t>
            </a:r>
            <a:r>
              <a:rPr lang="ru-RU" sz="3600" b="1" dirty="0">
                <a:solidFill>
                  <a:srgbClr val="FFFF00"/>
                </a:solidFill>
              </a:rPr>
              <a:t>: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Жоўтых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зорачак</a:t>
            </a:r>
            <a:r>
              <a:rPr lang="ru-RU" sz="3600" b="1" dirty="0">
                <a:solidFill>
                  <a:srgbClr val="FFFF00"/>
                </a:solidFill>
              </a:rPr>
              <a:t> букет,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а </a:t>
            </a:r>
            <a:r>
              <a:rPr lang="ru-RU" sz="3600" b="1" dirty="0" err="1">
                <a:solidFill>
                  <a:srgbClr val="FFFF00"/>
                </a:solidFill>
              </a:rPr>
              <a:t>лісты</a:t>
            </a:r>
            <a:r>
              <a:rPr lang="ru-RU" sz="3600" b="1" dirty="0">
                <a:solidFill>
                  <a:srgbClr val="FFFF00"/>
                </a:solidFill>
              </a:rPr>
              <a:t> "</a:t>
            </a:r>
            <a:r>
              <a:rPr lang="ru-RU" sz="3600" b="1" dirty="0" err="1">
                <a:solidFill>
                  <a:srgbClr val="FFFF00"/>
                </a:solidFill>
              </a:rPr>
              <a:t>прабітыя</a:t>
            </a:r>
            <a:r>
              <a:rPr lang="ru-RU" sz="3600" b="1" dirty="0">
                <a:solidFill>
                  <a:srgbClr val="FFFF00"/>
                </a:solidFill>
              </a:rPr>
              <a:t>".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Кветку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пальцамі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патрэш</a:t>
            </a:r>
            <a:r>
              <a:rPr lang="ru-RU" sz="3600" b="1" dirty="0">
                <a:solidFill>
                  <a:srgbClr val="FFFF00"/>
                </a:solidFill>
              </a:rPr>
              <a:t> – </a:t>
            </a:r>
            <a:r>
              <a:rPr lang="ru-RU" sz="3600" b="1" dirty="0" err="1">
                <a:solidFill>
                  <a:srgbClr val="FFFF00"/>
                </a:solidFill>
              </a:rPr>
              <a:t>зробіцца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чырвонаю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Можна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фарбы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здабываць</a:t>
            </a:r>
            <a:r>
              <a:rPr lang="ru-RU" sz="3600" b="1" dirty="0">
                <a:solidFill>
                  <a:srgbClr val="FFFF00"/>
                </a:solidFill>
              </a:rPr>
              <a:t> для </a:t>
            </a:r>
            <a:r>
              <a:rPr lang="ru-RU" sz="3600" b="1" dirty="0" err="1">
                <a:solidFill>
                  <a:srgbClr val="FFFF00"/>
                </a:solidFill>
              </a:rPr>
              <a:t>шаўкоў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ды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воўны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Ад </a:t>
            </a:r>
            <a:r>
              <a:rPr lang="ru-RU" sz="3600" b="1" dirty="0" err="1">
                <a:solidFill>
                  <a:srgbClr val="FFFF00"/>
                </a:solidFill>
              </a:rPr>
              <a:t>дзядоў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праз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сотні</a:t>
            </a:r>
            <a:r>
              <a:rPr lang="ru-RU" sz="3600" b="1" dirty="0">
                <a:solidFill>
                  <a:srgbClr val="FFFF00"/>
                </a:solidFill>
              </a:rPr>
              <a:t> год нам </a:t>
            </a:r>
            <a:r>
              <a:rPr lang="ru-RU" sz="3600" b="1" dirty="0" err="1">
                <a:solidFill>
                  <a:srgbClr val="FFFF00"/>
                </a:solidFill>
              </a:rPr>
              <a:t>дайшлі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паданні</a:t>
            </a:r>
            <a:r>
              <a:rPr lang="ru-RU" sz="3600" b="1" dirty="0">
                <a:solidFill>
                  <a:srgbClr val="FFFF00"/>
                </a:solidFill>
              </a:rPr>
              <a:t>: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Пераможа</a:t>
            </a:r>
            <a:r>
              <a:rPr lang="ru-RU" sz="3600" b="1" dirty="0">
                <a:solidFill>
                  <a:srgbClr val="FFFF00"/>
                </a:solidFill>
              </a:rPr>
              <a:t> сто </a:t>
            </a:r>
            <a:r>
              <a:rPr lang="ru-RU" sz="3600" b="1" dirty="0" err="1">
                <a:solidFill>
                  <a:srgbClr val="FFFF00"/>
                </a:solidFill>
              </a:rPr>
              <a:t>хвароб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зёлка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…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03" y="-661255"/>
            <a:ext cx="6334898" cy="869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6671" y="5474043"/>
            <a:ext cx="349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FFFF00"/>
                </a:solidFill>
              </a:rPr>
              <a:t>СВЯТАЯННІК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2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7136" y="2162432"/>
            <a:ext cx="5350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B3FFFF"/>
                </a:solidFill>
              </a:rPr>
              <a:t>Узімку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цыбулінка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endParaRPr lang="ru-RU" sz="3600" b="1" dirty="0" smtClean="0">
              <a:solidFill>
                <a:srgbClr val="B3FFFF"/>
              </a:solidFill>
            </a:endParaRPr>
          </a:p>
          <a:p>
            <a:r>
              <a:rPr lang="ru-RU" sz="3600" b="1" dirty="0" err="1" smtClean="0">
                <a:solidFill>
                  <a:srgbClr val="B3FFFF"/>
                </a:solidFill>
              </a:rPr>
              <a:t>спіць-спачывае</a:t>
            </a:r>
            <a:r>
              <a:rPr lang="ru-RU" sz="3600" b="1" dirty="0">
                <a:solidFill>
                  <a:srgbClr val="B3FFFF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Прачнецца</a:t>
            </a:r>
            <a:r>
              <a:rPr lang="ru-RU" sz="3600" b="1" dirty="0">
                <a:solidFill>
                  <a:srgbClr val="B3FFFF"/>
                </a:solidFill>
              </a:rPr>
              <a:t> – і </a:t>
            </a:r>
            <a:r>
              <a:rPr lang="ru-RU" sz="3600" b="1" dirty="0" err="1">
                <a:solidFill>
                  <a:srgbClr val="B3FFFF"/>
                </a:solidFill>
              </a:rPr>
              <a:t>кветкі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наволю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пускае</a:t>
            </a:r>
            <a:r>
              <a:rPr lang="ru-RU" sz="3600" b="1" dirty="0">
                <a:solidFill>
                  <a:srgbClr val="B3FFFF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B3FFFF"/>
                </a:solidFill>
              </a:rPr>
              <a:t>Хай снег, хай </a:t>
            </a:r>
            <a:r>
              <a:rPr lang="ru-RU" sz="3600" b="1" dirty="0" err="1">
                <a:solidFill>
                  <a:srgbClr val="B3FFFF"/>
                </a:solidFill>
              </a:rPr>
              <a:t>мароз</a:t>
            </a:r>
            <a:r>
              <a:rPr lang="ru-RU" sz="3600" b="1" dirty="0">
                <a:solidFill>
                  <a:srgbClr val="B3FFFF"/>
                </a:solidFill>
              </a:rPr>
              <a:t> – у </a:t>
            </a:r>
            <a:r>
              <a:rPr lang="ru-RU" sz="3600" b="1" dirty="0" err="1">
                <a:solidFill>
                  <a:srgbClr val="B3FFFF"/>
                </a:solidFill>
              </a:rPr>
              <a:t>вясновым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падлеску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Красуюць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блакітныя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 smtClean="0">
                <a:solidFill>
                  <a:srgbClr val="B3FFFF"/>
                </a:solidFill>
              </a:rPr>
              <a:t>кветкі</a:t>
            </a:r>
            <a:r>
              <a:rPr lang="ru-RU" sz="3600" b="1" dirty="0" smtClean="0">
                <a:solidFill>
                  <a:srgbClr val="B3FFFF"/>
                </a:solidFill>
              </a:rPr>
              <a:t>…</a:t>
            </a:r>
            <a:endParaRPr lang="ru-RU" sz="3600" b="1" dirty="0">
              <a:solidFill>
                <a:srgbClr val="B3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551" y="-1"/>
            <a:ext cx="6882199" cy="6882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4747" y="358346"/>
            <a:ext cx="307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B3FFFF"/>
                </a:solidFill>
              </a:rPr>
              <a:t>ПРАЛЕСКІ</a:t>
            </a:r>
            <a:endParaRPr lang="ru-RU" sz="4800" b="1" dirty="0">
              <a:solidFill>
                <a:srgbClr val="B3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4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557" y="0"/>
            <a:ext cx="4864443" cy="6908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637" y="340115"/>
            <a:ext cx="7760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BCF69C"/>
                </a:solidFill>
              </a:rPr>
              <a:t>Ён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срэбна-зялёны</a:t>
            </a:r>
            <a:r>
              <a:rPr lang="ru-RU" sz="3600" b="1" dirty="0">
                <a:solidFill>
                  <a:srgbClr val="BCF69C"/>
                </a:solidFill>
              </a:rPr>
              <a:t>, </a:t>
            </a:r>
            <a:r>
              <a:rPr lang="ru-RU" sz="3600" b="1" dirty="0" err="1">
                <a:solidFill>
                  <a:srgbClr val="BCF69C"/>
                </a:solidFill>
              </a:rPr>
              <a:t>драбнюткія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кветкі</a:t>
            </a:r>
            <a:r>
              <a:rPr lang="ru-RU" sz="3600" b="1" dirty="0">
                <a:solidFill>
                  <a:srgbClr val="BCF69C"/>
                </a:solidFill>
              </a:rPr>
              <a:t>, </a:t>
            </a:r>
          </a:p>
          <a:p>
            <a:r>
              <a:rPr lang="ru-RU" sz="3600" b="1" dirty="0" err="1">
                <a:solidFill>
                  <a:srgbClr val="BCF69C"/>
                </a:solidFill>
              </a:rPr>
              <a:t>Гарчэйшы</a:t>
            </a:r>
            <a:r>
              <a:rPr lang="ru-RU" sz="3600" b="1" dirty="0">
                <a:solidFill>
                  <a:srgbClr val="BCF69C"/>
                </a:solidFill>
              </a:rPr>
              <a:t> за гора і </a:t>
            </a:r>
            <a:r>
              <a:rPr lang="ru-RU" sz="3600" b="1" dirty="0" err="1">
                <a:solidFill>
                  <a:srgbClr val="BCF69C"/>
                </a:solidFill>
              </a:rPr>
              <a:t>водарам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рэзкі</a:t>
            </a:r>
            <a:r>
              <a:rPr lang="ru-RU" sz="3600" b="1" dirty="0">
                <a:solidFill>
                  <a:srgbClr val="BCF69C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BCF69C"/>
                </a:solidFill>
              </a:rPr>
              <a:t>Прагоніць</a:t>
            </a:r>
            <a:r>
              <a:rPr lang="ru-RU" sz="3600" b="1" dirty="0">
                <a:solidFill>
                  <a:srgbClr val="BCF69C"/>
                </a:solidFill>
              </a:rPr>
              <a:t> з </a:t>
            </a:r>
            <a:r>
              <a:rPr lang="ru-RU" sz="3600" b="1" dirty="0" err="1">
                <a:solidFill>
                  <a:srgbClr val="BCF69C"/>
                </a:solidFill>
              </a:rPr>
              <a:t>гарода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нахабных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мышэй</a:t>
            </a:r>
            <a:r>
              <a:rPr lang="ru-RU" sz="3600" b="1" dirty="0">
                <a:solidFill>
                  <a:srgbClr val="BCF69C"/>
                </a:solidFill>
              </a:rPr>
              <a:t>, </a:t>
            </a:r>
          </a:p>
          <a:p>
            <a:r>
              <a:rPr lang="ru-RU" sz="3600" b="1" dirty="0">
                <a:solidFill>
                  <a:srgbClr val="BCF69C"/>
                </a:solidFill>
              </a:rPr>
              <a:t>З </a:t>
            </a:r>
            <a:r>
              <a:rPr lang="ru-RU" sz="3600" b="1" dirty="0" err="1">
                <a:solidFill>
                  <a:srgbClr val="BCF69C"/>
                </a:solidFill>
              </a:rPr>
              <a:t>вантробаў</a:t>
            </a:r>
            <a:r>
              <a:rPr lang="ru-RU" sz="3600" b="1" dirty="0">
                <a:solidFill>
                  <a:srgbClr val="BCF69C"/>
                </a:solidFill>
              </a:rPr>
              <a:t> – </a:t>
            </a:r>
            <a:r>
              <a:rPr lang="ru-RU" sz="3600" b="1" dirty="0" err="1">
                <a:solidFill>
                  <a:srgbClr val="BCF69C"/>
                </a:solidFill>
              </a:rPr>
              <a:t>глістоў</a:t>
            </a:r>
            <a:r>
              <a:rPr lang="ru-RU" sz="3600" b="1" dirty="0">
                <a:solidFill>
                  <a:srgbClr val="BCF69C"/>
                </a:solidFill>
              </a:rPr>
              <a:t>, </a:t>
            </a:r>
            <a:endParaRPr lang="ru-RU" sz="3600" b="1" dirty="0" smtClean="0">
              <a:solidFill>
                <a:srgbClr val="BCF69C"/>
              </a:solidFill>
            </a:endParaRPr>
          </a:p>
          <a:p>
            <a:r>
              <a:rPr lang="ru-RU" sz="3600" b="1" dirty="0" smtClean="0">
                <a:solidFill>
                  <a:srgbClr val="BCF69C"/>
                </a:solidFill>
              </a:rPr>
              <a:t>                          а </a:t>
            </a:r>
            <a:r>
              <a:rPr lang="ru-RU" sz="3600" b="1" dirty="0">
                <a:solidFill>
                  <a:srgbClr val="BCF69C"/>
                </a:solidFill>
              </a:rPr>
              <a:t>з </a:t>
            </a:r>
            <a:r>
              <a:rPr lang="ru-RU" sz="3600" b="1" dirty="0" err="1">
                <a:solidFill>
                  <a:srgbClr val="BCF69C"/>
                </a:solidFill>
              </a:rPr>
              <a:t>кватэры</a:t>
            </a:r>
            <a:r>
              <a:rPr lang="ru-RU" sz="3600" b="1" dirty="0">
                <a:solidFill>
                  <a:srgbClr val="BCF69C"/>
                </a:solidFill>
              </a:rPr>
              <a:t> – </a:t>
            </a:r>
            <a:r>
              <a:rPr lang="ru-RU" sz="3600" b="1" dirty="0" err="1">
                <a:solidFill>
                  <a:srgbClr val="BCF69C"/>
                </a:solidFill>
              </a:rPr>
              <a:t>чарцей</a:t>
            </a:r>
            <a:r>
              <a:rPr lang="ru-RU" sz="3600" b="1" dirty="0">
                <a:solidFill>
                  <a:srgbClr val="BCF69C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BCF69C"/>
                </a:solidFill>
              </a:rPr>
              <a:t>Паміж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 smtClean="0">
                <a:solidFill>
                  <a:srgbClr val="BCF69C"/>
                </a:solidFill>
              </a:rPr>
              <a:t>ведзьмакоў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endParaRPr lang="ru-RU" sz="3600" b="1" dirty="0" smtClean="0">
              <a:solidFill>
                <a:srgbClr val="BCF69C"/>
              </a:solidFill>
            </a:endParaRPr>
          </a:p>
          <a:p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smtClean="0">
                <a:solidFill>
                  <a:srgbClr val="BCF69C"/>
                </a:solidFill>
              </a:rPr>
              <a:t>                           </a:t>
            </a:r>
            <a:r>
              <a:rPr lang="ru-RU" sz="3600" b="1" dirty="0" err="1" smtClean="0">
                <a:solidFill>
                  <a:srgbClr val="BCF69C"/>
                </a:solidFill>
              </a:rPr>
              <a:t>сваёй</a:t>
            </a:r>
            <a:r>
              <a:rPr lang="ru-RU" sz="3600" b="1" dirty="0" smtClean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сілаю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слынны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</a:p>
          <a:p>
            <a:r>
              <a:rPr lang="ru-RU" sz="3600" b="1" dirty="0">
                <a:solidFill>
                  <a:srgbClr val="BCF69C"/>
                </a:solidFill>
              </a:rPr>
              <a:t>Твой </a:t>
            </a:r>
            <a:r>
              <a:rPr lang="ru-RU" sz="3600" b="1" dirty="0" err="1">
                <a:solidFill>
                  <a:srgbClr val="BCF69C"/>
                </a:solidFill>
              </a:rPr>
              <a:t>даўні</a:t>
            </a:r>
            <a:r>
              <a:rPr lang="ru-RU" sz="3600" b="1" dirty="0">
                <a:solidFill>
                  <a:srgbClr val="BCF69C"/>
                </a:solidFill>
              </a:rPr>
              <a:t> і </a:t>
            </a:r>
            <a:r>
              <a:rPr lang="ru-RU" sz="3600" b="1" dirty="0" smtClean="0">
                <a:solidFill>
                  <a:srgbClr val="BCF69C"/>
                </a:solidFill>
              </a:rPr>
              <a:t>добры </a:t>
            </a:r>
            <a:r>
              <a:rPr lang="ru-RU" sz="3600" b="1" dirty="0" err="1" smtClean="0">
                <a:solidFill>
                  <a:srgbClr val="BCF69C"/>
                </a:solidFill>
              </a:rPr>
              <a:t>знаёмы</a:t>
            </a:r>
            <a:r>
              <a:rPr lang="ru-RU" sz="3600" b="1" dirty="0" smtClean="0">
                <a:solidFill>
                  <a:srgbClr val="BCF69C"/>
                </a:solidFill>
              </a:rPr>
              <a:t>…</a:t>
            </a:r>
            <a:endParaRPr lang="ru-RU" sz="3600" b="1" dirty="0">
              <a:solidFill>
                <a:srgbClr val="BCF6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6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68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53" y="-297"/>
            <a:ext cx="834614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282" y="12680"/>
            <a:ext cx="4893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FDBBF5"/>
                </a:solidFill>
              </a:rPr>
              <a:t>Запаўзла</a:t>
            </a:r>
            <a:r>
              <a:rPr lang="ru-RU" sz="3600" b="1" dirty="0">
                <a:solidFill>
                  <a:srgbClr val="FDBBF5"/>
                </a:solidFill>
              </a:rPr>
              <a:t> на плот </a:t>
            </a:r>
            <a:r>
              <a:rPr lang="ru-RU" sz="3600" b="1" dirty="0" err="1">
                <a:solidFill>
                  <a:srgbClr val="FDBBF5"/>
                </a:solidFill>
              </a:rPr>
              <a:t>ліяна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упрыгожыла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старанна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кветкамі-варонкамі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белымі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  <a:r>
              <a:rPr lang="ru-RU" sz="3600" b="1" dirty="0" err="1">
                <a:solidFill>
                  <a:srgbClr val="FDBBF5"/>
                </a:solidFill>
              </a:rPr>
              <a:t>ружовымі</a:t>
            </a:r>
            <a:r>
              <a:rPr lang="ru-RU" sz="3600" b="1" dirty="0">
                <a:solidFill>
                  <a:srgbClr val="FDBBF5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Налятай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  <a:r>
              <a:rPr lang="ru-RU" sz="3600" b="1" dirty="0" err="1">
                <a:solidFill>
                  <a:srgbClr val="FDBBF5"/>
                </a:solidFill>
              </a:rPr>
              <a:t>пчаліны</a:t>
            </a:r>
            <a:r>
              <a:rPr lang="ru-RU" sz="3600" b="1" dirty="0">
                <a:solidFill>
                  <a:srgbClr val="FDBBF5"/>
                </a:solidFill>
              </a:rPr>
              <a:t> рой,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зачакаўся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ўжо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smtClean="0">
                <a:solidFill>
                  <a:srgbClr val="FDBBF5"/>
                </a:solidFill>
              </a:rPr>
              <a:t>... </a:t>
            </a:r>
            <a:endParaRPr lang="ru-RU" sz="3600" b="1" dirty="0">
              <a:solidFill>
                <a:srgbClr val="FDBBF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1568" y="6054811"/>
            <a:ext cx="249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FDBBF5"/>
                </a:solidFill>
              </a:rPr>
              <a:t>ПАВОЙ</a:t>
            </a:r>
            <a:endParaRPr lang="ru-RU" sz="4800" b="1" dirty="0">
              <a:solidFill>
                <a:srgbClr val="FDBB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6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61" y="58085"/>
            <a:ext cx="9055163" cy="6799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854" y="-111211"/>
            <a:ext cx="1035496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Раніцай</a:t>
            </a:r>
            <a:r>
              <a:rPr lang="ru-RU" sz="3200" b="1" dirty="0">
                <a:solidFill>
                  <a:schemeClr val="bg1"/>
                </a:solidFill>
              </a:rPr>
              <a:t> з </a:t>
            </a:r>
            <a:r>
              <a:rPr lang="ru-RU" sz="3200" b="1" dirty="0" err="1">
                <a:solidFill>
                  <a:schemeClr val="bg1"/>
                </a:solidFill>
              </a:rPr>
              <a:t>вады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ціхутка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венчык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вынырне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бялюткі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Цэлы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дзень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плыве-красуе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ды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за </a:t>
            </a:r>
            <a:r>
              <a:rPr lang="ru-RU" sz="3200" b="1" dirty="0" err="1">
                <a:solidFill>
                  <a:schemeClr val="bg1"/>
                </a:solidFill>
              </a:rPr>
              <a:t>сонейкам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цікуе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Але </a:t>
            </a:r>
            <a:r>
              <a:rPr lang="ru-RU" sz="3200" b="1" dirty="0" err="1">
                <a:solidFill>
                  <a:schemeClr val="bg1"/>
                </a:solidFill>
              </a:rPr>
              <a:t>ўвечары</a:t>
            </a:r>
            <a:r>
              <a:rPr lang="ru-RU" sz="3200" b="1" dirty="0">
                <a:solidFill>
                  <a:schemeClr val="bg1"/>
                </a:solidFill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</a:rPr>
              <a:t>шостай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закрываюцца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пялёсткі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У </a:t>
            </a:r>
            <a:r>
              <a:rPr lang="ru-RU" sz="3200" b="1" dirty="0" err="1">
                <a:solidFill>
                  <a:schemeClr val="bg1"/>
                </a:solidFill>
              </a:rPr>
              <a:t>ваду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нырне</a:t>
            </a:r>
            <a:r>
              <a:rPr lang="ru-RU" sz="3200" b="1" dirty="0">
                <a:solidFill>
                  <a:schemeClr val="bg1"/>
                </a:solidFill>
              </a:rPr>
              <a:t> – і ты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бачыш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зноў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адно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лісты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Не </a:t>
            </a:r>
            <a:r>
              <a:rPr lang="ru-RU" sz="3200" b="1" dirty="0" err="1">
                <a:solidFill>
                  <a:schemeClr val="bg1"/>
                </a:solidFill>
              </a:rPr>
              <a:t>лісты</a:t>
            </a:r>
            <a:r>
              <a:rPr lang="ru-RU" sz="3200" b="1" dirty="0">
                <a:solidFill>
                  <a:schemeClr val="bg1"/>
                </a:solidFill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</a:rPr>
              <a:t>цэлы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пляц</a:t>
            </a:r>
            <a:r>
              <a:rPr lang="ru-RU" sz="3200" b="1" dirty="0">
                <a:solidFill>
                  <a:schemeClr val="bg1"/>
                </a:solidFill>
              </a:rPr>
              <a:t>!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Добра </a:t>
            </a:r>
            <a:r>
              <a:rPr lang="ru-RU" sz="3200" b="1" dirty="0">
                <a:solidFill>
                  <a:schemeClr val="bg1"/>
                </a:solidFill>
              </a:rPr>
              <a:t>жабкам там </a:t>
            </a:r>
            <a:r>
              <a:rPr lang="ru-RU" sz="3200" b="1" dirty="0" err="1">
                <a:solidFill>
                  <a:schemeClr val="bg1"/>
                </a:solidFill>
              </a:rPr>
              <a:t>спяваць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Што</a:t>
            </a:r>
            <a:r>
              <a:rPr lang="ru-RU" sz="3200" b="1" dirty="0">
                <a:solidFill>
                  <a:schemeClr val="bg1"/>
                </a:solidFill>
              </a:rPr>
              <a:t> за </a:t>
            </a:r>
            <a:r>
              <a:rPr lang="ru-RU" sz="3200" b="1" dirty="0" err="1">
                <a:solidFill>
                  <a:schemeClr val="bg1"/>
                </a:solidFill>
              </a:rPr>
              <a:t>кветкі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дзіўныя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Жабкі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скажуць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квачучы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ru-RU" sz="3200" b="1" dirty="0" err="1" smtClean="0">
                <a:solidFill>
                  <a:schemeClr val="bg1"/>
                </a:solidFill>
              </a:rPr>
              <a:t>Ква-ралевы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сажалкі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–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…   ...!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5503" y="58085"/>
            <a:ext cx="3896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800" b="1" dirty="0" smtClean="0">
                <a:solidFill>
                  <a:schemeClr val="bg1"/>
                </a:solidFill>
              </a:rPr>
              <a:t>БЕЛЫЯ ГАРЛАЧЫКІ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30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65" y="0"/>
            <a:ext cx="97536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638" y="2162433"/>
            <a:ext cx="6190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FFFF00"/>
                </a:solidFill>
              </a:rPr>
              <a:t>Што</a:t>
            </a:r>
            <a:r>
              <a:rPr lang="ru-RU" sz="3600" b="1" dirty="0">
                <a:solidFill>
                  <a:srgbClr val="FFFF00"/>
                </a:solidFill>
              </a:rPr>
              <a:t> за </a:t>
            </a:r>
            <a:r>
              <a:rPr lang="ru-RU" sz="3600" b="1" dirty="0" err="1">
                <a:solidFill>
                  <a:srgbClr val="FFFF00"/>
                </a:solidFill>
              </a:rPr>
              <a:t>кіслая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кабетка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Мае </a:t>
            </a:r>
            <a:r>
              <a:rPr lang="ru-RU" sz="3600" b="1" dirty="0" err="1">
                <a:solidFill>
                  <a:srgbClr val="FFFF00"/>
                </a:solidFill>
              </a:rPr>
              <a:t>беленькія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кветкі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Ад </a:t>
            </a:r>
            <a:r>
              <a:rPr lang="ru-RU" sz="3600" b="1" dirty="0" err="1">
                <a:solidFill>
                  <a:srgbClr val="FFFF00"/>
                </a:solidFill>
              </a:rPr>
              <a:t>дажджу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лісты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хавае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ўночы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кветкі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закрывае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Вітамінаў</a:t>
            </a:r>
            <a:r>
              <a:rPr lang="ru-RU" sz="3600" b="1" dirty="0">
                <a:solidFill>
                  <a:srgbClr val="FFFF00"/>
                </a:solidFill>
              </a:rPr>
              <a:t> у </a:t>
            </a:r>
            <a:r>
              <a:rPr lang="ru-RU" sz="3600" b="1" dirty="0" err="1">
                <a:solidFill>
                  <a:srgbClr val="FFFF00"/>
                </a:solidFill>
              </a:rPr>
              <a:t>ёй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багата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У </a:t>
            </a:r>
            <a:r>
              <a:rPr lang="ru-RU" sz="3600" b="1" dirty="0" err="1">
                <a:solidFill>
                  <a:srgbClr val="FFFF00"/>
                </a:solidFill>
              </a:rPr>
              <a:t>баршчы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ідзе</a:t>
            </a:r>
            <a:r>
              <a:rPr lang="ru-RU" sz="3600" b="1" dirty="0">
                <a:solidFill>
                  <a:srgbClr val="FFFF00"/>
                </a:solidFill>
              </a:rPr>
              <a:t> і ў салаты,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Дзеці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любяць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ёю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жывіцца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Вось</a:t>
            </a:r>
            <a:r>
              <a:rPr lang="ru-RU" sz="3600" b="1" dirty="0">
                <a:solidFill>
                  <a:srgbClr val="FFFF00"/>
                </a:solidFill>
              </a:rPr>
              <a:t> такая </a:t>
            </a:r>
            <a:r>
              <a:rPr lang="ru-RU" sz="3600" b="1" dirty="0" err="1" smtClean="0">
                <a:solidFill>
                  <a:srgbClr val="FFFF00"/>
                </a:solidFill>
              </a:rPr>
              <a:t>яна</a:t>
            </a:r>
            <a:r>
              <a:rPr lang="ru-RU" sz="3600" b="1" dirty="0" smtClean="0">
                <a:solidFill>
                  <a:srgbClr val="FFFF00"/>
                </a:solidFill>
              </a:rPr>
              <a:t>...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3297" y="345989"/>
            <a:ext cx="341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800" b="1" dirty="0" smtClean="0">
                <a:solidFill>
                  <a:srgbClr val="FFFF00"/>
                </a:solidFill>
              </a:rPr>
              <a:t>КІСЛІЦА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8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3017" y="2631989"/>
            <a:ext cx="50951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Беларускай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ружай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клічуць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200" b="1" dirty="0" err="1">
                <a:solidFill>
                  <a:srgbClr val="FFFF00"/>
                </a:solidFill>
              </a:rPr>
              <a:t>Пчолкі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кветкі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ёй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казычуць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Як </a:t>
            </a:r>
            <a:r>
              <a:rPr lang="ru-RU" sz="3200" b="1" dirty="0" err="1">
                <a:solidFill>
                  <a:srgbClr val="FFFF00"/>
                </a:solidFill>
              </a:rPr>
              <a:t>пялёсткі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абляцелі</a:t>
            </a:r>
            <a:r>
              <a:rPr lang="ru-RU" sz="3200" b="1" dirty="0">
                <a:solidFill>
                  <a:srgbClr val="FFFF00"/>
                </a:solidFill>
              </a:rPr>
              <a:t> - </a:t>
            </a:r>
          </a:p>
          <a:p>
            <a:r>
              <a:rPr lang="ru-RU" sz="3200" b="1" dirty="0" err="1">
                <a:solidFill>
                  <a:srgbClr val="FFFF00"/>
                </a:solidFill>
              </a:rPr>
              <a:t>Хутка</a:t>
            </a:r>
            <a:r>
              <a:rPr lang="ru-RU" sz="3200" b="1" dirty="0">
                <a:solidFill>
                  <a:srgbClr val="FFFF00"/>
                </a:solidFill>
              </a:rPr>
              <a:t> і </a:t>
            </a:r>
            <a:r>
              <a:rPr lang="ru-RU" sz="3200" b="1" dirty="0" err="1">
                <a:solidFill>
                  <a:srgbClr val="FFFF00"/>
                </a:solidFill>
              </a:rPr>
              <a:t>плады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паспелі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200" b="1" dirty="0" err="1">
                <a:solidFill>
                  <a:srgbClr val="FFFF00"/>
                </a:solidFill>
              </a:rPr>
              <a:t>Толькі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есці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іх</a:t>
            </a:r>
            <a:r>
              <a:rPr lang="ru-RU" sz="3200" b="1" dirty="0">
                <a:solidFill>
                  <a:srgbClr val="FFFF00"/>
                </a:solidFill>
              </a:rPr>
              <a:t> не </a:t>
            </a:r>
            <a:r>
              <a:rPr lang="ru-RU" sz="3200" b="1" dirty="0" err="1">
                <a:solidFill>
                  <a:srgbClr val="FFFF00"/>
                </a:solidFill>
              </a:rPr>
              <a:t>варта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200" b="1" dirty="0" err="1">
                <a:solidFill>
                  <a:srgbClr val="FFFF00"/>
                </a:solidFill>
              </a:rPr>
              <a:t>Лепей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кінуць</a:t>
            </a:r>
            <a:r>
              <a:rPr lang="ru-RU" sz="3200" b="1" dirty="0">
                <a:solidFill>
                  <a:srgbClr val="FFFF00"/>
                </a:solidFill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</a:rPr>
              <a:t>гарбату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200" b="1" dirty="0" err="1">
                <a:solidFill>
                  <a:srgbClr val="FFFF00"/>
                </a:solidFill>
              </a:rPr>
              <a:t>Мноства</a:t>
            </a:r>
            <a:r>
              <a:rPr lang="ru-RU" sz="3200" b="1" dirty="0">
                <a:solidFill>
                  <a:srgbClr val="FFFF00"/>
                </a:solidFill>
              </a:rPr>
              <a:t> розных </a:t>
            </a:r>
            <a:r>
              <a:rPr lang="ru-RU" sz="3200" b="1" dirty="0" err="1">
                <a:solidFill>
                  <a:srgbClr val="FFFF00"/>
                </a:solidFill>
              </a:rPr>
              <a:t>вітамінаў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</a:p>
          <a:p>
            <a:r>
              <a:rPr lang="ru-RU" sz="3200" b="1" dirty="0" err="1">
                <a:solidFill>
                  <a:srgbClr val="FFFF00"/>
                </a:solidFill>
              </a:rPr>
              <a:t>назапасіла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be-BY" sz="3200" b="1" dirty="0" smtClean="0">
                <a:solidFill>
                  <a:srgbClr val="FFFF00"/>
                </a:solidFill>
              </a:rPr>
              <a:t>…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119" y="22323"/>
            <a:ext cx="6783859" cy="6783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6422" y="-29495"/>
            <a:ext cx="291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FFFF00"/>
                </a:solidFill>
              </a:rPr>
              <a:t>ШЫПШЫНА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0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0624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60" y="2872946"/>
            <a:ext cx="8669737" cy="3953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058" y="10624"/>
            <a:ext cx="11244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BCF69C"/>
                </a:solidFill>
              </a:rPr>
              <a:t>Растуць</a:t>
            </a:r>
            <a:r>
              <a:rPr lang="ru-RU" sz="3600" b="1" dirty="0">
                <a:solidFill>
                  <a:srgbClr val="BCF69C"/>
                </a:solidFill>
              </a:rPr>
              <a:t> на </a:t>
            </a:r>
            <a:r>
              <a:rPr lang="ru-RU" sz="3600" b="1" dirty="0" err="1">
                <a:solidFill>
                  <a:srgbClr val="BCF69C"/>
                </a:solidFill>
              </a:rPr>
              <a:t>гліністых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узгорках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 smtClean="0">
                <a:solidFill>
                  <a:srgbClr val="BCF69C"/>
                </a:solidFill>
              </a:rPr>
              <a:t>спачатку</a:t>
            </a:r>
            <a:r>
              <a:rPr lang="ru-RU" sz="3600" b="1" dirty="0" smtClean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залатыя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зоркі</a:t>
            </a:r>
            <a:r>
              <a:rPr lang="ru-RU" sz="3600" b="1" dirty="0">
                <a:solidFill>
                  <a:srgbClr val="BCF69C"/>
                </a:solidFill>
              </a:rPr>
              <a:t>, </a:t>
            </a:r>
          </a:p>
          <a:p>
            <a:r>
              <a:rPr lang="ru-RU" sz="3600" b="1" dirty="0" err="1">
                <a:solidFill>
                  <a:srgbClr val="BCF69C"/>
                </a:solidFill>
              </a:rPr>
              <a:t>Пасля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пухнатае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насенне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smtClean="0">
                <a:solidFill>
                  <a:srgbClr val="BCF69C"/>
                </a:solidFill>
              </a:rPr>
              <a:t>на </a:t>
            </a:r>
            <a:r>
              <a:rPr lang="ru-RU" sz="3600" b="1" dirty="0">
                <a:solidFill>
                  <a:srgbClr val="BCF69C"/>
                </a:solidFill>
              </a:rPr>
              <a:t>“</a:t>
            </a:r>
            <a:r>
              <a:rPr lang="ru-RU" sz="3600" b="1" dirty="0" err="1">
                <a:solidFill>
                  <a:srgbClr val="BCF69C"/>
                </a:solidFill>
              </a:rPr>
              <a:t>парашутах</a:t>
            </a:r>
            <a:r>
              <a:rPr lang="ru-RU" sz="3600" b="1" dirty="0">
                <a:solidFill>
                  <a:srgbClr val="BCF69C"/>
                </a:solidFill>
              </a:rPr>
              <a:t>” </a:t>
            </a:r>
            <a:r>
              <a:rPr lang="ru-RU" sz="3600" b="1" dirty="0" err="1">
                <a:solidFill>
                  <a:srgbClr val="BCF69C"/>
                </a:solidFill>
              </a:rPr>
              <a:t>вецер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сее</a:t>
            </a:r>
            <a:r>
              <a:rPr lang="ru-RU" sz="3600" b="1" dirty="0">
                <a:solidFill>
                  <a:srgbClr val="BCF69C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BCF69C"/>
                </a:solidFill>
              </a:rPr>
              <a:t>А </a:t>
            </a:r>
            <a:r>
              <a:rPr lang="ru-RU" sz="3600" b="1" dirty="0" err="1">
                <a:solidFill>
                  <a:srgbClr val="BCF69C"/>
                </a:solidFill>
              </a:rPr>
              <a:t>ўслед</a:t>
            </a:r>
            <a:r>
              <a:rPr lang="ru-RU" sz="3600" b="1" dirty="0">
                <a:solidFill>
                  <a:srgbClr val="BCF69C"/>
                </a:solidFill>
              </a:rPr>
              <a:t> – </a:t>
            </a:r>
            <a:r>
              <a:rPr lang="ru-RU" sz="3600" b="1" dirty="0" err="1">
                <a:solidFill>
                  <a:srgbClr val="BCF69C"/>
                </a:solidFill>
              </a:rPr>
              <a:t>гаючыя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лісты</a:t>
            </a:r>
            <a:r>
              <a:rPr lang="ru-RU" sz="3600" b="1" dirty="0">
                <a:solidFill>
                  <a:srgbClr val="BCF69C"/>
                </a:solidFill>
              </a:rPr>
              <a:t>. </a:t>
            </a:r>
            <a:r>
              <a:rPr lang="ru-RU" sz="3600" b="1" dirty="0" err="1" smtClean="0">
                <a:solidFill>
                  <a:srgbClr val="BCF69C"/>
                </a:solidFill>
              </a:rPr>
              <a:t>Лісты</a:t>
            </a:r>
            <a:r>
              <a:rPr lang="ru-RU" sz="3600" b="1" dirty="0" smtClean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пазнаеш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лёгка</a:t>
            </a:r>
            <a:r>
              <a:rPr lang="ru-RU" sz="3600" b="1" dirty="0">
                <a:solidFill>
                  <a:srgbClr val="BCF69C"/>
                </a:solidFill>
              </a:rPr>
              <a:t> ты: </a:t>
            </a:r>
          </a:p>
          <a:p>
            <a:r>
              <a:rPr lang="ru-RU" sz="3600" b="1" dirty="0" err="1">
                <a:solidFill>
                  <a:srgbClr val="BCF69C"/>
                </a:solidFill>
              </a:rPr>
              <a:t>Адзін</a:t>
            </a:r>
            <a:r>
              <a:rPr lang="ru-RU" sz="3600" b="1" dirty="0">
                <a:solidFill>
                  <a:srgbClr val="BCF69C"/>
                </a:solidFill>
              </a:rPr>
              <a:t> бачок </a:t>
            </a:r>
            <a:r>
              <a:rPr lang="ru-RU" sz="3600" b="1" dirty="0" err="1">
                <a:solidFill>
                  <a:srgbClr val="BCF69C"/>
                </a:solidFill>
              </a:rPr>
              <a:t>зялёны</a:t>
            </a:r>
            <a:r>
              <a:rPr lang="ru-RU" sz="3600" b="1" dirty="0">
                <a:solidFill>
                  <a:srgbClr val="BCF69C"/>
                </a:solidFill>
              </a:rPr>
              <a:t>, </a:t>
            </a:r>
            <a:r>
              <a:rPr lang="ru-RU" sz="3600" b="1" dirty="0" err="1">
                <a:solidFill>
                  <a:srgbClr val="BCF69C"/>
                </a:solidFill>
              </a:rPr>
              <a:t>гладкі</a:t>
            </a:r>
            <a:r>
              <a:rPr lang="ru-RU" sz="3600" b="1" dirty="0">
                <a:solidFill>
                  <a:srgbClr val="BCF69C"/>
                </a:solidFill>
              </a:rPr>
              <a:t>, </a:t>
            </a:r>
            <a:r>
              <a:rPr lang="ru-RU" sz="3600" b="1" dirty="0" err="1" smtClean="0">
                <a:solidFill>
                  <a:srgbClr val="BCF69C"/>
                </a:solidFill>
              </a:rPr>
              <a:t>другі</a:t>
            </a:r>
            <a:r>
              <a:rPr lang="ru-RU" sz="3600" b="1" dirty="0" smtClean="0">
                <a:solidFill>
                  <a:srgbClr val="BCF69C"/>
                </a:solidFill>
              </a:rPr>
              <a:t> </a:t>
            </a:r>
            <a:r>
              <a:rPr lang="ru-RU" sz="3600" b="1" dirty="0">
                <a:solidFill>
                  <a:srgbClr val="BCF69C"/>
                </a:solidFill>
              </a:rPr>
              <a:t>– </a:t>
            </a:r>
            <a:r>
              <a:rPr lang="ru-RU" sz="3600" b="1" dirty="0" err="1">
                <a:solidFill>
                  <a:srgbClr val="BCF69C"/>
                </a:solidFill>
              </a:rPr>
              <a:t>бялёсы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ды</a:t>
            </a:r>
            <a:r>
              <a:rPr lang="ru-RU" sz="3600" b="1" dirty="0">
                <a:solidFill>
                  <a:srgbClr val="BCF69C"/>
                </a:solidFill>
              </a:rPr>
              <a:t> </a:t>
            </a:r>
            <a:r>
              <a:rPr lang="ru-RU" sz="3600" b="1" dirty="0" err="1">
                <a:solidFill>
                  <a:srgbClr val="BCF69C"/>
                </a:solidFill>
              </a:rPr>
              <a:t>пухнаты</a:t>
            </a:r>
            <a:r>
              <a:rPr lang="ru-RU" sz="3600" b="1" dirty="0">
                <a:solidFill>
                  <a:srgbClr val="BCF69C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BCF69C"/>
                </a:solidFill>
              </a:rPr>
              <a:t>За </a:t>
            </a:r>
            <a:r>
              <a:rPr lang="ru-RU" sz="3600" b="1" dirty="0" err="1">
                <a:solidFill>
                  <a:srgbClr val="BCF69C"/>
                </a:solidFill>
              </a:rPr>
              <a:t>ніжні</a:t>
            </a:r>
            <a:r>
              <a:rPr lang="ru-RU" sz="3600" b="1" dirty="0">
                <a:solidFill>
                  <a:srgbClr val="BCF69C"/>
                </a:solidFill>
              </a:rPr>
              <a:t> бок, </a:t>
            </a:r>
            <a:r>
              <a:rPr lang="ru-RU" sz="3600" b="1" dirty="0" err="1">
                <a:solidFill>
                  <a:srgbClr val="BCF69C"/>
                </a:solidFill>
              </a:rPr>
              <a:t>пяшчотны</a:t>
            </a:r>
            <a:r>
              <a:rPr lang="ru-RU" sz="3600" b="1" dirty="0">
                <a:solidFill>
                  <a:srgbClr val="BCF69C"/>
                </a:solidFill>
              </a:rPr>
              <a:t>, белы, </a:t>
            </a:r>
            <a:r>
              <a:rPr lang="ru-RU" sz="3600" b="1" dirty="0" err="1" smtClean="0">
                <a:solidFill>
                  <a:srgbClr val="BCF69C"/>
                </a:solidFill>
              </a:rPr>
              <a:t>расліну</a:t>
            </a:r>
            <a:r>
              <a:rPr lang="ru-RU" sz="3600" b="1" dirty="0" smtClean="0">
                <a:solidFill>
                  <a:srgbClr val="BCF69C"/>
                </a:solidFill>
              </a:rPr>
              <a:t> </a:t>
            </a:r>
            <a:r>
              <a:rPr lang="ru-RU" sz="3600" b="1" dirty="0">
                <a:solidFill>
                  <a:srgbClr val="BCF69C"/>
                </a:solidFill>
              </a:rPr>
              <a:t>і </a:t>
            </a:r>
            <a:r>
              <a:rPr lang="ru-RU" sz="3600" b="1" dirty="0" err="1" smtClean="0">
                <a:solidFill>
                  <a:srgbClr val="BCF69C"/>
                </a:solidFill>
              </a:rPr>
              <a:t>завуць</a:t>
            </a:r>
            <a:r>
              <a:rPr lang="ru-RU" sz="3600" b="1" dirty="0" smtClean="0">
                <a:solidFill>
                  <a:srgbClr val="BCF69C"/>
                </a:solidFill>
              </a:rPr>
              <a:t>…</a:t>
            </a:r>
            <a:endParaRPr lang="ru-RU" sz="3600" b="1" dirty="0">
              <a:solidFill>
                <a:srgbClr val="BCF69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3276" y="6037627"/>
            <a:ext cx="2866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chemeClr val="bg1"/>
                </a:solidFill>
              </a:rPr>
              <a:t>ПАДБЕЛ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13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22" y="-74141"/>
            <a:ext cx="10525565" cy="7006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210" y="0"/>
            <a:ext cx="6277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DBBF5"/>
                </a:solidFill>
              </a:rPr>
              <a:t>Долу </a:t>
            </a:r>
            <a:r>
              <a:rPr lang="ru-RU" sz="3600" b="1" dirty="0" err="1">
                <a:solidFill>
                  <a:srgbClr val="FDBBF5"/>
                </a:solidFill>
              </a:rPr>
              <a:t>сцелецца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раслінка</a:t>
            </a:r>
            <a:r>
              <a:rPr lang="ru-RU" sz="3600" b="1" dirty="0">
                <a:solidFill>
                  <a:srgbClr val="FDBBF5"/>
                </a:solidFill>
              </a:rPr>
              <a:t> –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Ані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кусцік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  <a:r>
              <a:rPr lang="ru-RU" sz="3600" b="1" dirty="0" err="1">
                <a:solidFill>
                  <a:srgbClr val="FDBBF5"/>
                </a:solidFill>
              </a:rPr>
              <a:t>ні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травінка</a:t>
            </a:r>
            <a:r>
              <a:rPr lang="ru-RU" sz="3600" b="1" dirty="0">
                <a:solidFill>
                  <a:srgbClr val="FDBBF5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Распаўзлася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каранямі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Разраслася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дыванамі</a:t>
            </a:r>
            <a:r>
              <a:rPr lang="ru-RU" sz="3600" b="1" dirty="0">
                <a:solidFill>
                  <a:srgbClr val="FDBBF5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FDBBF5"/>
                </a:solidFill>
              </a:rPr>
              <a:t>З </a:t>
            </a:r>
            <a:r>
              <a:rPr lang="ru-RU" sz="3600" b="1" dirty="0" err="1">
                <a:solidFill>
                  <a:srgbClr val="FDBBF5"/>
                </a:solidFill>
              </a:rPr>
              <a:t>кветак</a:t>
            </a:r>
            <a:r>
              <a:rPr lang="ru-RU" sz="3600" b="1" dirty="0">
                <a:solidFill>
                  <a:srgbClr val="FDBBF5"/>
                </a:solidFill>
              </a:rPr>
              <a:t> - белых </a:t>
            </a:r>
            <a:r>
              <a:rPr lang="ru-RU" sz="3600" b="1" dirty="0" err="1">
                <a:solidFill>
                  <a:srgbClr val="FDBBF5"/>
                </a:solidFill>
              </a:rPr>
              <a:t>ці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ружовых</a:t>
            </a:r>
            <a:r>
              <a:rPr lang="ru-RU" sz="3600" b="1" dirty="0">
                <a:solidFill>
                  <a:srgbClr val="FDBBF5"/>
                </a:solidFill>
              </a:rPr>
              <a:t> ,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Пахкіх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  <a:r>
              <a:rPr lang="ru-RU" sz="3600" b="1" dirty="0" err="1">
                <a:solidFill>
                  <a:srgbClr val="FDBBF5"/>
                </a:solidFill>
              </a:rPr>
              <a:t>лекавых</a:t>
            </a:r>
            <a:r>
              <a:rPr lang="ru-RU" sz="3600" b="1" dirty="0">
                <a:solidFill>
                  <a:srgbClr val="FDBBF5"/>
                </a:solidFill>
              </a:rPr>
              <a:t>, </a:t>
            </a:r>
            <a:r>
              <a:rPr lang="ru-RU" sz="3600" b="1" dirty="0" err="1">
                <a:solidFill>
                  <a:srgbClr val="FDBBF5"/>
                </a:solidFill>
              </a:rPr>
              <a:t>мядовых</a:t>
            </a:r>
            <a:r>
              <a:rPr lang="ru-RU" sz="3600" b="1" dirty="0">
                <a:solidFill>
                  <a:srgbClr val="FDBBF5"/>
                </a:solidFill>
              </a:rPr>
              <a:t> -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Пойдзе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водар</a:t>
            </a:r>
            <a:r>
              <a:rPr lang="ru-RU" sz="3600" b="1" dirty="0">
                <a:solidFill>
                  <a:srgbClr val="FDBBF5"/>
                </a:solidFill>
              </a:rPr>
              <a:t> на </a:t>
            </a:r>
            <a:r>
              <a:rPr lang="ru-RU" sz="3600" b="1" dirty="0" err="1">
                <a:solidFill>
                  <a:srgbClr val="FDBBF5"/>
                </a:solidFill>
              </a:rPr>
              <a:t>ўвесь</a:t>
            </a:r>
            <a:r>
              <a:rPr lang="ru-RU" sz="3600" b="1" dirty="0">
                <a:solidFill>
                  <a:srgbClr val="FDBBF5"/>
                </a:solidFill>
              </a:rPr>
              <a:t> бор, </a:t>
            </a:r>
          </a:p>
          <a:p>
            <a:r>
              <a:rPr lang="ru-RU" sz="3600" b="1" dirty="0" err="1">
                <a:solidFill>
                  <a:srgbClr val="FDBBF5"/>
                </a:solidFill>
              </a:rPr>
              <a:t>Скажа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err="1">
                <a:solidFill>
                  <a:srgbClr val="FDBBF5"/>
                </a:solidFill>
              </a:rPr>
              <a:t>ўсім</a:t>
            </a:r>
            <a:r>
              <a:rPr lang="ru-RU" sz="3600" b="1" dirty="0">
                <a:solidFill>
                  <a:srgbClr val="FDBBF5"/>
                </a:solidFill>
              </a:rPr>
              <a:t>: </a:t>
            </a:r>
            <a:r>
              <a:rPr lang="ru-RU" sz="3600" b="1" dirty="0" err="1">
                <a:solidFill>
                  <a:srgbClr val="FDBBF5"/>
                </a:solidFill>
              </a:rPr>
              <a:t>цвіце</a:t>
            </a:r>
            <a:r>
              <a:rPr lang="ru-RU" sz="3600" b="1" dirty="0">
                <a:solidFill>
                  <a:srgbClr val="FDBBF5"/>
                </a:solidFill>
              </a:rPr>
              <a:t> </a:t>
            </a:r>
            <a:r>
              <a:rPr lang="ru-RU" sz="3600" b="1" dirty="0" smtClean="0">
                <a:solidFill>
                  <a:srgbClr val="FDBBF5"/>
                </a:solidFill>
              </a:rPr>
              <a:t>... </a:t>
            </a:r>
            <a:endParaRPr lang="ru-RU" sz="3600" b="1" dirty="0">
              <a:solidFill>
                <a:srgbClr val="FDBBF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5784" y="5906530"/>
            <a:ext cx="229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FDBBF5"/>
                </a:solidFill>
              </a:rPr>
              <a:t>ЧАБОР</a:t>
            </a:r>
            <a:endParaRPr lang="ru-RU" sz="4800" b="1" dirty="0">
              <a:solidFill>
                <a:srgbClr val="FDBB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988" y="74140"/>
            <a:ext cx="6709719" cy="6709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1071" y="111211"/>
            <a:ext cx="284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B3FFFF"/>
                </a:solidFill>
              </a:rPr>
              <a:t>ВАЛОШКІ</a:t>
            </a:r>
            <a:endParaRPr lang="ru-RU" sz="4800" b="1" dirty="0">
              <a:solidFill>
                <a:srgbClr val="B3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280" y="3262183"/>
            <a:ext cx="6264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B3FFFF"/>
                </a:solidFill>
              </a:rPr>
              <a:t>Краску </a:t>
            </a:r>
            <a:r>
              <a:rPr lang="ru-RU" sz="3600" b="1" dirty="0" err="1">
                <a:solidFill>
                  <a:srgbClr val="B3FFFF"/>
                </a:solidFill>
              </a:rPr>
              <a:t>клічуць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пустазеллем</a:t>
            </a:r>
            <a:r>
              <a:rPr lang="ru-RU" sz="3600" b="1" dirty="0">
                <a:solidFill>
                  <a:srgbClr val="B3FFFF"/>
                </a:solidFill>
              </a:rPr>
              <a:t>: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рвуць</a:t>
            </a:r>
            <a:r>
              <a:rPr lang="ru-RU" sz="3600" b="1" dirty="0">
                <a:solidFill>
                  <a:srgbClr val="B3FFFF"/>
                </a:solidFill>
              </a:rPr>
              <a:t> усе, </a:t>
            </a:r>
            <a:r>
              <a:rPr lang="ru-RU" sz="3600" b="1" dirty="0" err="1">
                <a:solidFill>
                  <a:srgbClr val="B3FFFF"/>
                </a:solidFill>
              </a:rPr>
              <a:t>ніхто</a:t>
            </a:r>
            <a:r>
              <a:rPr lang="ru-RU" sz="3600" b="1" dirty="0">
                <a:solidFill>
                  <a:srgbClr val="B3FFFF"/>
                </a:solidFill>
              </a:rPr>
              <a:t> не </a:t>
            </a:r>
            <a:r>
              <a:rPr lang="ru-RU" sz="3600" b="1" dirty="0" err="1">
                <a:solidFill>
                  <a:srgbClr val="B3FFFF"/>
                </a:solidFill>
              </a:rPr>
              <a:t>сее</a:t>
            </a:r>
            <a:r>
              <a:rPr lang="ru-RU" sz="3600" b="1" dirty="0">
                <a:solidFill>
                  <a:srgbClr val="B3FFFF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Пчолкі</a:t>
            </a:r>
            <a:r>
              <a:rPr lang="ru-RU" sz="3600" b="1" dirty="0">
                <a:solidFill>
                  <a:srgbClr val="B3FFFF"/>
                </a:solidFill>
              </a:rPr>
              <a:t> ў </a:t>
            </a:r>
            <a:r>
              <a:rPr lang="ru-RU" sz="3600" b="1" dirty="0" err="1">
                <a:solidFill>
                  <a:srgbClr val="B3FFFF"/>
                </a:solidFill>
              </a:rPr>
              <a:t>жыта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залятаюць</a:t>
            </a:r>
            <a:r>
              <a:rPr lang="ru-RU" sz="3600" b="1" dirty="0">
                <a:solidFill>
                  <a:srgbClr val="B3FFFF"/>
                </a:solidFill>
              </a:rPr>
              <a:t>, </a:t>
            </a:r>
          </a:p>
          <a:p>
            <a:r>
              <a:rPr lang="ru-RU" sz="3600" b="1" dirty="0">
                <a:solidFill>
                  <a:srgbClr val="B3FFFF"/>
                </a:solidFill>
              </a:rPr>
              <a:t>неба </a:t>
            </a:r>
            <a:r>
              <a:rPr lang="ru-RU" sz="3600" b="1" dirty="0" err="1">
                <a:solidFill>
                  <a:srgbClr val="B3FFFF"/>
                </a:solidFill>
              </a:rPr>
              <a:t>кропелькі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шукаюць</a:t>
            </a:r>
            <a:r>
              <a:rPr lang="ru-RU" sz="3600" b="1" dirty="0">
                <a:solidFill>
                  <a:srgbClr val="B3FFFF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Ведае</a:t>
            </a:r>
            <a:r>
              <a:rPr lang="ru-RU" sz="3600" b="1" dirty="0">
                <a:solidFill>
                  <a:srgbClr val="B3FFFF"/>
                </a:solidFill>
              </a:rPr>
              <a:t>, </a:t>
            </a:r>
            <a:r>
              <a:rPr lang="ru-RU" sz="3600" b="1" dirty="0" err="1">
                <a:solidFill>
                  <a:srgbClr val="B3FFFF"/>
                </a:solidFill>
              </a:rPr>
              <a:t>напэўна</a:t>
            </a:r>
            <a:r>
              <a:rPr lang="ru-RU" sz="3600" b="1" dirty="0">
                <a:solidFill>
                  <a:srgbClr val="B3FFFF"/>
                </a:solidFill>
              </a:rPr>
              <a:t>, </a:t>
            </a:r>
            <a:r>
              <a:rPr lang="ru-RU" sz="3600" b="1" dirty="0" err="1">
                <a:solidFill>
                  <a:srgbClr val="B3FFFF"/>
                </a:solidFill>
              </a:rPr>
              <a:t>кожны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Нашы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 smtClean="0">
                <a:solidFill>
                  <a:srgbClr val="B3FFFF"/>
                </a:solidFill>
              </a:rPr>
              <a:t>сціплыя</a:t>
            </a:r>
            <a:r>
              <a:rPr lang="ru-RU" sz="3600" b="1" dirty="0" smtClean="0">
                <a:solidFill>
                  <a:srgbClr val="B3FFFF"/>
                </a:solidFill>
              </a:rPr>
              <a:t>…</a:t>
            </a:r>
            <a:endParaRPr lang="ru-RU" sz="3600" b="1" dirty="0">
              <a:solidFill>
                <a:srgbClr val="B3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5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280" y="926757"/>
            <a:ext cx="61536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/>
                </a:solidFill>
              </a:rPr>
              <a:t>У траве ў </a:t>
            </a:r>
            <a:r>
              <a:rPr lang="ru-RU" sz="3600" b="1" dirty="0" err="1">
                <a:solidFill>
                  <a:schemeClr val="bg2"/>
                </a:solidFill>
              </a:rPr>
              <a:t>зялёнай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свіце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</a:p>
          <a:p>
            <a:r>
              <a:rPr lang="ru-RU" sz="3600" b="1" dirty="0">
                <a:solidFill>
                  <a:schemeClr val="bg2"/>
                </a:solidFill>
              </a:rPr>
              <a:t>Да </a:t>
            </a:r>
            <a:r>
              <a:rPr lang="ru-RU" sz="3600" b="1" dirty="0" err="1">
                <a:solidFill>
                  <a:schemeClr val="bg2"/>
                </a:solidFill>
              </a:rPr>
              <a:t>ўзыходу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сонца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спіць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ён</a:t>
            </a:r>
            <a:r>
              <a:rPr lang="ru-RU" sz="3600" b="1" dirty="0">
                <a:solidFill>
                  <a:schemeClr val="bg2"/>
                </a:solidFill>
              </a:rPr>
              <a:t>. </a:t>
            </a:r>
          </a:p>
          <a:p>
            <a:r>
              <a:rPr lang="ru-RU" sz="3600" b="1" dirty="0">
                <a:solidFill>
                  <a:schemeClr val="bg2"/>
                </a:solidFill>
              </a:rPr>
              <a:t>А як </a:t>
            </a:r>
            <a:r>
              <a:rPr lang="ru-RU" sz="3600" b="1" dirty="0" err="1">
                <a:solidFill>
                  <a:schemeClr val="bg2"/>
                </a:solidFill>
              </a:rPr>
              <a:t>сонейка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вітае</a:t>
            </a:r>
            <a:r>
              <a:rPr lang="ru-RU" sz="3600" b="1" dirty="0">
                <a:solidFill>
                  <a:schemeClr val="bg2"/>
                </a:solidFill>
              </a:rPr>
              <a:t> – </a:t>
            </a:r>
            <a:endParaRPr lang="ru-RU" sz="3600" b="1" dirty="0" smtClean="0">
              <a:solidFill>
                <a:schemeClr val="bg2"/>
              </a:solidFill>
            </a:endParaRPr>
          </a:p>
          <a:p>
            <a:r>
              <a:rPr lang="ru-RU" sz="3600" b="1" dirty="0" err="1" smtClean="0">
                <a:solidFill>
                  <a:schemeClr val="bg2"/>
                </a:solidFill>
              </a:rPr>
              <a:t>золатам</a:t>
            </a:r>
            <a:r>
              <a:rPr lang="ru-RU" sz="3600" b="1" dirty="0" smtClean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кашуля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ззяе</a:t>
            </a:r>
            <a:r>
              <a:rPr lang="ru-RU" sz="3600" b="1" dirty="0">
                <a:solidFill>
                  <a:schemeClr val="bg2"/>
                </a:solidFill>
              </a:rPr>
              <a:t>. </a:t>
            </a:r>
          </a:p>
          <a:p>
            <a:r>
              <a:rPr lang="ru-RU" sz="3600" b="1" dirty="0" err="1">
                <a:solidFill>
                  <a:schemeClr val="bg2"/>
                </a:solidFill>
              </a:rPr>
              <a:t>Раптам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зробіцца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надзьмуты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</a:p>
          <a:p>
            <a:r>
              <a:rPr lang="ru-RU" sz="3600" b="1" dirty="0">
                <a:solidFill>
                  <a:schemeClr val="bg2"/>
                </a:solidFill>
              </a:rPr>
              <a:t>У </a:t>
            </a:r>
            <a:r>
              <a:rPr lang="ru-RU" sz="3600" b="1" dirty="0" err="1">
                <a:solidFill>
                  <a:schemeClr val="bg2"/>
                </a:solidFill>
              </a:rPr>
              <a:t>пухнатым</a:t>
            </a:r>
            <a:r>
              <a:rPr lang="ru-RU" sz="3600" b="1" dirty="0">
                <a:solidFill>
                  <a:schemeClr val="bg2"/>
                </a:solidFill>
              </a:rPr>
              <a:t> белым </a:t>
            </a:r>
            <a:r>
              <a:rPr lang="ru-RU" sz="3600" b="1" dirty="0" err="1">
                <a:solidFill>
                  <a:schemeClr val="bg2"/>
                </a:solidFill>
              </a:rPr>
              <a:t>футры</a:t>
            </a:r>
            <a:r>
              <a:rPr lang="ru-RU" sz="3600" b="1" dirty="0">
                <a:solidFill>
                  <a:schemeClr val="bg2"/>
                </a:solidFill>
              </a:rPr>
              <a:t>. </a:t>
            </a:r>
          </a:p>
          <a:p>
            <a:r>
              <a:rPr lang="ru-RU" sz="3600" b="1" dirty="0">
                <a:solidFill>
                  <a:schemeClr val="bg2"/>
                </a:solidFill>
              </a:rPr>
              <a:t>А </a:t>
            </a:r>
            <a:r>
              <a:rPr lang="ru-RU" sz="3600" b="1" dirty="0" err="1">
                <a:solidFill>
                  <a:schemeClr val="bg2"/>
                </a:solidFill>
              </a:rPr>
              <a:t>пад</a:t>
            </a:r>
            <a:r>
              <a:rPr lang="ru-RU" sz="3600" b="1" dirty="0">
                <a:solidFill>
                  <a:schemeClr val="bg2"/>
                </a:solidFill>
              </a:rPr>
              <a:t> ветрам </a:t>
            </a:r>
            <a:r>
              <a:rPr lang="ru-RU" sz="3600" b="1" dirty="0" err="1">
                <a:solidFill>
                  <a:schemeClr val="bg2"/>
                </a:solidFill>
              </a:rPr>
              <a:t>гайданецца</a:t>
            </a:r>
            <a:r>
              <a:rPr lang="ru-RU" sz="3600" b="1" dirty="0">
                <a:solidFill>
                  <a:schemeClr val="bg2"/>
                </a:solidFill>
              </a:rPr>
              <a:t> – </a:t>
            </a:r>
          </a:p>
          <a:p>
            <a:r>
              <a:rPr lang="ru-RU" sz="3600" b="1" dirty="0">
                <a:solidFill>
                  <a:schemeClr val="bg2"/>
                </a:solidFill>
              </a:rPr>
              <a:t>Дык у </a:t>
            </a:r>
            <a:r>
              <a:rPr lang="ru-RU" sz="3600" b="1" dirty="0" err="1">
                <a:solidFill>
                  <a:schemeClr val="bg2"/>
                </a:solidFill>
              </a:rPr>
              <a:t>момант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распранецца</a:t>
            </a:r>
            <a:r>
              <a:rPr lang="ru-RU" sz="3600" b="1" dirty="0">
                <a:solidFill>
                  <a:schemeClr val="bg2"/>
                </a:solidFill>
              </a:rPr>
              <a:t>. </a:t>
            </a:r>
          </a:p>
          <a:p>
            <a:r>
              <a:rPr lang="ru-RU" sz="3600" b="1" dirty="0" err="1">
                <a:solidFill>
                  <a:schemeClr val="bg2"/>
                </a:solidFill>
              </a:rPr>
              <a:t>Што</a:t>
            </a:r>
            <a:r>
              <a:rPr lang="ru-RU" sz="3600" b="1" dirty="0">
                <a:solidFill>
                  <a:schemeClr val="bg2"/>
                </a:solidFill>
              </a:rPr>
              <a:t> за модны </a:t>
            </a:r>
            <a:r>
              <a:rPr lang="ru-RU" sz="3600" b="1" dirty="0" err="1">
                <a:solidFill>
                  <a:schemeClr val="bg2"/>
                </a:solidFill>
              </a:rPr>
              <a:t>маладзец</a:t>
            </a:r>
            <a:r>
              <a:rPr lang="ru-RU" sz="3600" b="1" dirty="0">
                <a:solidFill>
                  <a:schemeClr val="bg2"/>
                </a:solidFill>
              </a:rPr>
              <a:t>? </a:t>
            </a:r>
          </a:p>
          <a:p>
            <a:r>
              <a:rPr lang="ru-RU" sz="3600" b="1" dirty="0">
                <a:solidFill>
                  <a:schemeClr val="bg2"/>
                </a:solidFill>
              </a:rPr>
              <a:t>Ну, </a:t>
            </a:r>
            <a:r>
              <a:rPr lang="ru-RU" sz="3600" b="1" dirty="0" err="1">
                <a:solidFill>
                  <a:schemeClr val="bg2"/>
                </a:solidFill>
              </a:rPr>
              <a:t>вядома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smtClean="0">
                <a:solidFill>
                  <a:schemeClr val="bg2"/>
                </a:solidFill>
              </a:rPr>
              <a:t>ж…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4908" y="0"/>
            <a:ext cx="391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chemeClr val="bg2"/>
                </a:solidFill>
              </a:rPr>
              <a:t>ДЗЬМУХАВЕЦ</a:t>
            </a:r>
            <a:endParaRPr lang="ru-RU" sz="4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0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209" y="3348683"/>
            <a:ext cx="5782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rgbClr val="FDBBF5"/>
                </a:solidFill>
              </a:rPr>
              <a:t>Што</a:t>
            </a:r>
            <a:r>
              <a:rPr lang="ru-RU" sz="3600" dirty="0">
                <a:solidFill>
                  <a:srgbClr val="FDBBF5"/>
                </a:solidFill>
              </a:rPr>
              <a:t> за куст </a:t>
            </a:r>
            <a:r>
              <a:rPr lang="ru-RU" sz="3600" dirty="0" err="1">
                <a:solidFill>
                  <a:srgbClr val="FDBBF5"/>
                </a:solidFill>
              </a:rPr>
              <a:t>цвіце</a:t>
            </a:r>
            <a:r>
              <a:rPr lang="ru-RU" sz="3600" dirty="0">
                <a:solidFill>
                  <a:srgbClr val="FDBBF5"/>
                </a:solidFill>
              </a:rPr>
              <a:t> </a:t>
            </a:r>
            <a:r>
              <a:rPr lang="ru-RU" sz="3600" dirty="0" err="1">
                <a:solidFill>
                  <a:srgbClr val="FDBBF5"/>
                </a:solidFill>
              </a:rPr>
              <a:t>букетамі</a:t>
            </a:r>
            <a:r>
              <a:rPr lang="ru-RU" sz="3600" dirty="0">
                <a:solidFill>
                  <a:srgbClr val="FDBBF5"/>
                </a:solidFill>
              </a:rPr>
              <a:t> , </a:t>
            </a:r>
          </a:p>
          <a:p>
            <a:r>
              <a:rPr lang="ru-RU" sz="3600" dirty="0" err="1">
                <a:solidFill>
                  <a:srgbClr val="FDBBF5"/>
                </a:solidFill>
              </a:rPr>
              <a:t>Фіялетавымі</a:t>
            </a:r>
            <a:r>
              <a:rPr lang="ru-RU" sz="3600" dirty="0">
                <a:solidFill>
                  <a:srgbClr val="FDBBF5"/>
                </a:solidFill>
              </a:rPr>
              <a:t> </a:t>
            </a:r>
            <a:r>
              <a:rPr lang="ru-RU" sz="3600" dirty="0" err="1">
                <a:solidFill>
                  <a:srgbClr val="FDBBF5"/>
                </a:solidFill>
              </a:rPr>
              <a:t>кветкамі</a:t>
            </a:r>
            <a:r>
              <a:rPr lang="ru-RU" sz="3600" dirty="0">
                <a:solidFill>
                  <a:srgbClr val="FDBBF5"/>
                </a:solidFill>
              </a:rPr>
              <a:t>? </a:t>
            </a:r>
          </a:p>
          <a:p>
            <a:r>
              <a:rPr lang="ru-RU" sz="3600" dirty="0" err="1">
                <a:solidFill>
                  <a:srgbClr val="FDBBF5"/>
                </a:solidFill>
              </a:rPr>
              <a:t>Зломім</a:t>
            </a:r>
            <a:r>
              <a:rPr lang="ru-RU" sz="3600" dirty="0">
                <a:solidFill>
                  <a:srgbClr val="FDBBF5"/>
                </a:solidFill>
              </a:rPr>
              <a:t> па </a:t>
            </a:r>
            <a:r>
              <a:rPr lang="ru-RU" sz="3600" dirty="0" err="1">
                <a:solidFill>
                  <a:srgbClr val="FDBBF5"/>
                </a:solidFill>
              </a:rPr>
              <a:t>галінцы</a:t>
            </a:r>
            <a:r>
              <a:rPr lang="ru-RU" sz="3600" dirty="0">
                <a:solidFill>
                  <a:srgbClr val="FDBBF5"/>
                </a:solidFill>
              </a:rPr>
              <a:t> </a:t>
            </a:r>
            <a:r>
              <a:rPr lang="ru-RU" sz="3600" dirty="0" err="1">
                <a:solidFill>
                  <a:srgbClr val="FDBBF5"/>
                </a:solidFill>
              </a:rPr>
              <a:t>ўсе</a:t>
            </a:r>
            <a:r>
              <a:rPr lang="ru-RU" sz="3600" dirty="0">
                <a:solidFill>
                  <a:srgbClr val="FDBBF5"/>
                </a:solidFill>
              </a:rPr>
              <a:t> , </a:t>
            </a:r>
          </a:p>
          <a:p>
            <a:r>
              <a:rPr lang="ru-RU" sz="3600" dirty="0">
                <a:solidFill>
                  <a:srgbClr val="FDBBF5"/>
                </a:solidFill>
              </a:rPr>
              <a:t>Ў хату </a:t>
            </a:r>
            <a:r>
              <a:rPr lang="ru-RU" sz="3600" dirty="0" err="1">
                <a:solidFill>
                  <a:srgbClr val="FDBBF5"/>
                </a:solidFill>
              </a:rPr>
              <a:t>радасць</a:t>
            </a:r>
            <a:r>
              <a:rPr lang="ru-RU" sz="3600" dirty="0">
                <a:solidFill>
                  <a:srgbClr val="FDBBF5"/>
                </a:solidFill>
              </a:rPr>
              <a:t> </a:t>
            </a:r>
            <a:r>
              <a:rPr lang="ru-RU" sz="3600" dirty="0" err="1">
                <a:solidFill>
                  <a:srgbClr val="FDBBF5"/>
                </a:solidFill>
              </a:rPr>
              <a:t>прынясем</a:t>
            </a:r>
            <a:r>
              <a:rPr lang="ru-RU" sz="3600" dirty="0">
                <a:solidFill>
                  <a:srgbClr val="FDBBF5"/>
                </a:solidFill>
              </a:rPr>
              <a:t>. </a:t>
            </a:r>
          </a:p>
          <a:p>
            <a:r>
              <a:rPr lang="ru-RU" sz="3600" dirty="0" err="1">
                <a:solidFill>
                  <a:srgbClr val="FDBBF5"/>
                </a:solidFill>
              </a:rPr>
              <a:t>Абламайце</a:t>
            </a:r>
            <a:r>
              <a:rPr lang="ru-RU" sz="3600" dirty="0">
                <a:solidFill>
                  <a:srgbClr val="FDBBF5"/>
                </a:solidFill>
              </a:rPr>
              <a:t> </a:t>
            </a:r>
            <a:r>
              <a:rPr lang="ru-RU" sz="3600" dirty="0" err="1">
                <a:solidFill>
                  <a:srgbClr val="FDBBF5"/>
                </a:solidFill>
              </a:rPr>
              <a:t>хоць</a:t>
            </a:r>
            <a:r>
              <a:rPr lang="ru-RU" sz="3600" dirty="0">
                <a:solidFill>
                  <a:srgbClr val="FDBBF5"/>
                </a:solidFill>
              </a:rPr>
              <a:t> увесь, </a:t>
            </a:r>
          </a:p>
          <a:p>
            <a:r>
              <a:rPr lang="ru-RU" sz="3600" dirty="0" err="1">
                <a:solidFill>
                  <a:srgbClr val="FDBBF5"/>
                </a:solidFill>
              </a:rPr>
              <a:t>Крыўдаваць</a:t>
            </a:r>
            <a:r>
              <a:rPr lang="ru-RU" sz="3600" dirty="0">
                <a:solidFill>
                  <a:srgbClr val="FDBBF5"/>
                </a:solidFill>
              </a:rPr>
              <a:t> не </a:t>
            </a:r>
            <a:r>
              <a:rPr lang="ru-RU" sz="3600" dirty="0" err="1" smtClean="0">
                <a:solidFill>
                  <a:srgbClr val="FDBBF5"/>
                </a:solidFill>
              </a:rPr>
              <a:t>будзе</a:t>
            </a:r>
            <a:r>
              <a:rPr lang="ru-RU" sz="3600" dirty="0" smtClean="0">
                <a:solidFill>
                  <a:srgbClr val="FDBBF5"/>
                </a:solidFill>
              </a:rPr>
              <a:t>…</a:t>
            </a:r>
            <a:endParaRPr lang="ru-RU" sz="3600" dirty="0">
              <a:solidFill>
                <a:srgbClr val="FDBBF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0173" y="197708"/>
            <a:ext cx="17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FDBBF5"/>
                </a:solidFill>
              </a:rPr>
              <a:t>БЭЗ</a:t>
            </a:r>
            <a:endParaRPr lang="ru-RU" sz="4800" b="1" dirty="0">
              <a:solidFill>
                <a:srgbClr val="FDBB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5352" y="2026508"/>
            <a:ext cx="54122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FFFF00"/>
                </a:solidFill>
              </a:rPr>
              <a:t>Красавала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  <a:r>
              <a:rPr lang="ru-RU" sz="3600" b="1" dirty="0" err="1">
                <a:solidFill>
                  <a:srgbClr val="FFFF00"/>
                </a:solidFill>
              </a:rPr>
              <a:t>чырванела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кветачка</a:t>
            </a:r>
            <a:r>
              <a:rPr lang="ru-RU" sz="3600" b="1" dirty="0">
                <a:solidFill>
                  <a:srgbClr val="FFFF00"/>
                </a:solidFill>
              </a:rPr>
              <a:t> на </a:t>
            </a:r>
            <a:r>
              <a:rPr lang="ru-RU" sz="3600" b="1" dirty="0" err="1">
                <a:solidFill>
                  <a:srgbClr val="FFFF00"/>
                </a:solidFill>
              </a:rPr>
              <a:t>градках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Як </a:t>
            </a:r>
            <a:r>
              <a:rPr lang="ru-RU" sz="3600" b="1" dirty="0" err="1">
                <a:solidFill>
                  <a:srgbClr val="FFFF00"/>
                </a:solidFill>
              </a:rPr>
              <a:t>пялёсткі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абляцелі</a:t>
            </a:r>
            <a:r>
              <a:rPr lang="ru-RU" sz="3600" b="1" dirty="0">
                <a:solidFill>
                  <a:srgbClr val="FFFF00"/>
                </a:solidFill>
              </a:rPr>
              <a:t> - </a:t>
            </a:r>
            <a:r>
              <a:rPr lang="ru-RU" sz="3600" b="1" dirty="0" err="1">
                <a:solidFill>
                  <a:srgbClr val="FFFF00"/>
                </a:solidFill>
              </a:rPr>
              <a:t>засталася</a:t>
            </a:r>
            <a:r>
              <a:rPr lang="ru-RU" sz="3600" b="1" dirty="0">
                <a:solidFill>
                  <a:srgbClr val="FFFF00"/>
                </a:solidFill>
              </a:rPr>
              <a:t> хатка.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Патрасеш</a:t>
            </a:r>
            <a:r>
              <a:rPr lang="ru-RU" sz="3600" b="1" dirty="0">
                <a:solidFill>
                  <a:srgbClr val="FFFF00"/>
                </a:solidFill>
              </a:rPr>
              <a:t> - </a:t>
            </a:r>
            <a:r>
              <a:rPr lang="ru-RU" sz="3600" b="1" dirty="0" err="1">
                <a:solidFill>
                  <a:srgbClr val="FFFF00"/>
                </a:solidFill>
              </a:rPr>
              <a:t>яна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звініць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Хто</a:t>
            </a:r>
            <a:r>
              <a:rPr lang="ru-RU" sz="3600" b="1" dirty="0">
                <a:solidFill>
                  <a:srgbClr val="FFFF00"/>
                </a:solidFill>
              </a:rPr>
              <a:t> у </a:t>
            </a:r>
            <a:r>
              <a:rPr lang="ru-RU" sz="3600" b="1" dirty="0" err="1">
                <a:solidFill>
                  <a:srgbClr val="FFFF00"/>
                </a:solidFill>
              </a:rPr>
              <a:t>хаціне</a:t>
            </a:r>
            <a:r>
              <a:rPr lang="ru-RU" sz="3600" b="1" dirty="0">
                <a:solidFill>
                  <a:srgbClr val="FFFF00"/>
                </a:solidFill>
              </a:rPr>
              <a:t> той </a:t>
            </a:r>
            <a:r>
              <a:rPr lang="ru-RU" sz="3600" b="1" dirty="0" err="1">
                <a:solidFill>
                  <a:srgbClr val="FFFF00"/>
                </a:solidFill>
              </a:rPr>
              <a:t>сядзіць</a:t>
            </a:r>
            <a:r>
              <a:rPr lang="ru-RU" sz="3600" b="1" dirty="0">
                <a:solidFill>
                  <a:srgbClr val="FFFF00"/>
                </a:solidFill>
              </a:rPr>
              <a:t>?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Булкам </a:t>
            </a:r>
            <a:r>
              <a:rPr lang="ru-RU" sz="3600" b="1" dirty="0" err="1">
                <a:solidFill>
                  <a:srgbClr val="FFFF00"/>
                </a:solidFill>
              </a:rPr>
              <a:t>адмысловы</a:t>
            </a:r>
            <a:r>
              <a:rPr lang="ru-RU" sz="3600" b="1" dirty="0">
                <a:solidFill>
                  <a:srgbClr val="FFFF00"/>
                </a:solidFill>
              </a:rPr>
              <a:t> смак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надае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звычайны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...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500" y="111212"/>
            <a:ext cx="6550823" cy="6550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2541" y="271849"/>
            <a:ext cx="163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FFFF00"/>
                </a:solidFill>
              </a:rPr>
              <a:t>МАК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3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67" y="117693"/>
            <a:ext cx="58447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/>
                </a:solidFill>
              </a:rPr>
              <a:t>Мы </a:t>
            </a:r>
            <a:r>
              <a:rPr lang="ru-RU" sz="3600" b="1" dirty="0" err="1">
                <a:solidFill>
                  <a:schemeClr val="bg2"/>
                </a:solidFill>
              </a:rPr>
              <a:t>расцем</a:t>
            </a:r>
            <a:r>
              <a:rPr lang="ru-RU" sz="3600" b="1" dirty="0">
                <a:solidFill>
                  <a:schemeClr val="bg2"/>
                </a:solidFill>
              </a:rPr>
              <a:t> не на </a:t>
            </a:r>
            <a:r>
              <a:rPr lang="ru-RU" sz="3600" b="1" dirty="0" err="1">
                <a:solidFill>
                  <a:schemeClr val="bg2"/>
                </a:solidFill>
              </a:rPr>
              <a:t>градзе</a:t>
            </a:r>
            <a:r>
              <a:rPr lang="ru-RU" sz="3600" b="1" dirty="0">
                <a:solidFill>
                  <a:schemeClr val="bg2"/>
                </a:solidFill>
              </a:rPr>
              <a:t>, мы </a:t>
            </a:r>
            <a:r>
              <a:rPr lang="ru-RU" sz="3600" b="1" dirty="0" err="1">
                <a:solidFill>
                  <a:schemeClr val="bg2"/>
                </a:solidFill>
              </a:rPr>
              <a:t>красуем</a:t>
            </a:r>
            <a:r>
              <a:rPr lang="ru-RU" sz="3600" b="1" dirty="0">
                <a:solidFill>
                  <a:schemeClr val="bg2"/>
                </a:solidFill>
              </a:rPr>
              <a:t> на </a:t>
            </a:r>
            <a:r>
              <a:rPr lang="ru-RU" sz="3600" b="1" dirty="0" err="1">
                <a:solidFill>
                  <a:schemeClr val="bg2"/>
                </a:solidFill>
              </a:rPr>
              <a:t>вадзе</a:t>
            </a:r>
            <a:r>
              <a:rPr lang="ru-RU" sz="3600" b="1" dirty="0">
                <a:solidFill>
                  <a:schemeClr val="bg2"/>
                </a:solidFill>
              </a:rPr>
              <a:t>. </a:t>
            </a:r>
          </a:p>
          <a:p>
            <a:r>
              <a:rPr lang="ru-RU" sz="3600" b="1" dirty="0" err="1">
                <a:solidFill>
                  <a:schemeClr val="bg2"/>
                </a:solidFill>
              </a:rPr>
              <a:t>Першы</a:t>
            </a:r>
            <a:r>
              <a:rPr lang="ru-RU" sz="3600" b="1" dirty="0">
                <a:solidFill>
                  <a:schemeClr val="bg2"/>
                </a:solidFill>
              </a:rPr>
              <a:t> белы, як </a:t>
            </a:r>
            <a:r>
              <a:rPr lang="ru-RU" sz="3600" b="1" dirty="0" err="1">
                <a:solidFill>
                  <a:schemeClr val="bg2"/>
                </a:solidFill>
              </a:rPr>
              <a:t>сняжок</a:t>
            </a:r>
            <a:r>
              <a:rPr lang="ru-RU" sz="3600" b="1" dirty="0">
                <a:solidFill>
                  <a:schemeClr val="bg2"/>
                </a:solidFill>
              </a:rPr>
              <a:t>, </a:t>
            </a:r>
            <a:r>
              <a:rPr lang="ru-RU" sz="3600" b="1" dirty="0" err="1">
                <a:solidFill>
                  <a:schemeClr val="bg2"/>
                </a:solidFill>
              </a:rPr>
              <a:t>другі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жоўты</a:t>
            </a:r>
            <a:r>
              <a:rPr lang="ru-RU" sz="3600" b="1" dirty="0">
                <a:solidFill>
                  <a:schemeClr val="bg2"/>
                </a:solidFill>
              </a:rPr>
              <a:t>, як </a:t>
            </a:r>
            <a:r>
              <a:rPr lang="ru-RU" sz="3600" b="1" dirty="0" err="1">
                <a:solidFill>
                  <a:schemeClr val="bg2"/>
                </a:solidFill>
              </a:rPr>
              <a:t>жаўток</a:t>
            </a:r>
            <a:r>
              <a:rPr lang="ru-RU" sz="3600" b="1" dirty="0">
                <a:solidFill>
                  <a:schemeClr val="bg2"/>
                </a:solidFill>
              </a:rPr>
              <a:t>. </a:t>
            </a:r>
          </a:p>
          <a:p>
            <a:r>
              <a:rPr lang="ru-RU" sz="3600" b="1" dirty="0">
                <a:solidFill>
                  <a:schemeClr val="bg2"/>
                </a:solidFill>
              </a:rPr>
              <a:t>Не </a:t>
            </a:r>
            <a:r>
              <a:rPr lang="ru-RU" sz="3600" b="1" dirty="0" err="1">
                <a:solidFill>
                  <a:schemeClr val="bg2"/>
                </a:solidFill>
              </a:rPr>
              <a:t>зрывайце</a:t>
            </a:r>
            <a:r>
              <a:rPr lang="ru-RU" sz="3600" b="1" dirty="0">
                <a:solidFill>
                  <a:schemeClr val="bg2"/>
                </a:solidFill>
              </a:rPr>
              <a:t> нас дарма: </a:t>
            </a:r>
            <a:endParaRPr lang="ru-RU" sz="3600" b="1" dirty="0" smtClean="0">
              <a:solidFill>
                <a:schemeClr val="bg2"/>
              </a:solidFill>
            </a:endParaRPr>
          </a:p>
          <a:p>
            <a:r>
              <a:rPr lang="ru-RU" sz="3600" b="1" dirty="0" smtClean="0">
                <a:solidFill>
                  <a:schemeClr val="bg2"/>
                </a:solidFill>
              </a:rPr>
              <a:t>без </a:t>
            </a:r>
            <a:r>
              <a:rPr lang="ru-RU" sz="3600" b="1" dirty="0" err="1">
                <a:solidFill>
                  <a:schemeClr val="bg2"/>
                </a:solidFill>
              </a:rPr>
              <a:t>вады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жыцця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няма</a:t>
            </a:r>
            <a:r>
              <a:rPr lang="ru-RU" sz="3600" b="1" dirty="0">
                <a:solidFill>
                  <a:schemeClr val="bg2"/>
                </a:solidFill>
              </a:rPr>
              <a:t>. </a:t>
            </a:r>
          </a:p>
          <a:p>
            <a:r>
              <a:rPr lang="ru-RU" sz="3600" b="1" dirty="0" err="1">
                <a:solidFill>
                  <a:schemeClr val="bg2"/>
                </a:solidFill>
              </a:rPr>
              <a:t>Пчолка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кветку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апыляе</a:t>
            </a:r>
            <a:r>
              <a:rPr lang="ru-RU" sz="3600" b="1" dirty="0">
                <a:solidFill>
                  <a:schemeClr val="bg2"/>
                </a:solidFill>
              </a:rPr>
              <a:t> – </a:t>
            </a:r>
            <a:r>
              <a:rPr lang="ru-RU" sz="3600" b="1" dirty="0" err="1">
                <a:solidFill>
                  <a:schemeClr val="bg2"/>
                </a:solidFill>
              </a:rPr>
              <a:t>кветка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пад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ваду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нырае</a:t>
            </a:r>
            <a:r>
              <a:rPr lang="ru-RU" sz="3600" b="1" dirty="0">
                <a:solidFill>
                  <a:schemeClr val="bg2"/>
                </a:solidFill>
              </a:rPr>
              <a:t>. </a:t>
            </a:r>
          </a:p>
          <a:p>
            <a:r>
              <a:rPr lang="ru-RU" sz="3600" b="1" dirty="0" err="1">
                <a:solidFill>
                  <a:schemeClr val="bg2"/>
                </a:solidFill>
              </a:rPr>
              <a:t>Пад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вадой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 smtClean="0">
                <a:solidFill>
                  <a:schemeClr val="bg2"/>
                </a:solidFill>
              </a:rPr>
              <a:t>плады</a:t>
            </a:r>
            <a:r>
              <a:rPr lang="ru-RU" sz="3600" b="1" dirty="0" smtClean="0">
                <a:solidFill>
                  <a:schemeClr val="bg2"/>
                </a:solidFill>
              </a:rPr>
              <a:t> </a:t>
            </a:r>
            <a:r>
              <a:rPr lang="ru-RU" sz="3600" b="1" dirty="0" err="1" smtClean="0">
                <a:solidFill>
                  <a:schemeClr val="bg2"/>
                </a:solidFill>
              </a:rPr>
              <a:t>саспеюць</a:t>
            </a:r>
            <a:r>
              <a:rPr lang="ru-RU" sz="3600" b="1" dirty="0">
                <a:solidFill>
                  <a:schemeClr val="bg2"/>
                </a:solidFill>
              </a:rPr>
              <a:t>, </a:t>
            </a:r>
            <a:endParaRPr lang="ru-RU" sz="3600" b="1" dirty="0" smtClean="0">
              <a:solidFill>
                <a:schemeClr val="bg2"/>
              </a:solidFill>
            </a:endParaRPr>
          </a:p>
          <a:p>
            <a:r>
              <a:rPr lang="ru-RU" sz="3600" b="1" dirty="0" smtClean="0">
                <a:solidFill>
                  <a:schemeClr val="bg2"/>
                </a:solidFill>
              </a:rPr>
              <a:t>і </a:t>
            </a:r>
            <a:r>
              <a:rPr lang="ru-RU" sz="3600" b="1" dirty="0" err="1">
                <a:solidFill>
                  <a:schemeClr val="bg2"/>
                </a:solidFill>
              </a:rPr>
              <a:t>вада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іх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будзе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err="1">
                <a:solidFill>
                  <a:schemeClr val="bg2"/>
                </a:solidFill>
              </a:rPr>
              <a:t>сеяць</a:t>
            </a:r>
            <a:r>
              <a:rPr lang="ru-RU" sz="3600" b="1" dirty="0">
                <a:solidFill>
                  <a:schemeClr val="bg2"/>
                </a:solidFill>
              </a:rPr>
              <a:t> - </a:t>
            </a:r>
          </a:p>
          <a:p>
            <a:r>
              <a:rPr lang="ru-RU" sz="3600" b="1" dirty="0" err="1">
                <a:solidFill>
                  <a:schemeClr val="bg2"/>
                </a:solidFill>
              </a:rPr>
              <a:t>Круглыя</a:t>
            </a:r>
            <a:r>
              <a:rPr lang="ru-RU" sz="3600" b="1" dirty="0">
                <a:solidFill>
                  <a:schemeClr val="bg2"/>
                </a:solidFill>
              </a:rPr>
              <a:t>, як </a:t>
            </a:r>
            <a:r>
              <a:rPr lang="ru-RU" sz="3600" b="1" dirty="0" err="1">
                <a:solidFill>
                  <a:schemeClr val="bg2"/>
                </a:solidFill>
              </a:rPr>
              <a:t>мячыкі</a:t>
            </a:r>
            <a:r>
              <a:rPr lang="ru-RU" sz="3600" b="1" dirty="0">
                <a:solidFill>
                  <a:schemeClr val="bg2"/>
                </a:solidFill>
              </a:rPr>
              <a:t> </a:t>
            </a:r>
            <a:r>
              <a:rPr lang="ru-RU" sz="3600" b="1" dirty="0" smtClean="0">
                <a:solidFill>
                  <a:schemeClr val="bg2"/>
                </a:solidFill>
              </a:rPr>
              <a:t>,</a:t>
            </a:r>
          </a:p>
          <a:p>
            <a:r>
              <a:rPr lang="ru-RU" sz="3600" b="1" dirty="0" err="1" smtClean="0">
                <a:solidFill>
                  <a:schemeClr val="bg2"/>
                </a:solidFill>
              </a:rPr>
              <a:t>кветачкі</a:t>
            </a:r>
            <a:r>
              <a:rPr lang="ru-RU" sz="3600" b="1" dirty="0" smtClean="0">
                <a:solidFill>
                  <a:schemeClr val="bg2"/>
                </a:solidFill>
              </a:rPr>
              <a:t>…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5990" y="0"/>
            <a:ext cx="4226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800" b="1" dirty="0" smtClean="0">
                <a:solidFill>
                  <a:schemeClr val="bg2"/>
                </a:solidFill>
              </a:rPr>
              <a:t>ГАРЛАЧЫКІ</a:t>
            </a:r>
            <a:endParaRPr lang="ru-RU" sz="4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352" y="671691"/>
            <a:ext cx="60424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B3FFFF"/>
                </a:solidFill>
              </a:rPr>
              <a:t>Паўсюль</a:t>
            </a:r>
            <a:r>
              <a:rPr lang="ru-RU" sz="3600" b="1" dirty="0">
                <a:solidFill>
                  <a:srgbClr val="B3FFFF"/>
                </a:solidFill>
              </a:rPr>
              <a:t> вы </a:t>
            </a:r>
            <a:r>
              <a:rPr lang="ru-RU" sz="3600" b="1" dirty="0" err="1">
                <a:solidFill>
                  <a:srgbClr val="B3FFFF"/>
                </a:solidFill>
              </a:rPr>
              <a:t>сустрэнеце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endParaRPr lang="ru-RU" sz="3600" b="1" dirty="0" smtClean="0">
              <a:solidFill>
                <a:srgbClr val="B3FFFF"/>
              </a:solidFill>
            </a:endParaRPr>
          </a:p>
          <a:p>
            <a:r>
              <a:rPr lang="ru-RU" sz="3600" b="1" dirty="0" err="1" smtClean="0">
                <a:solidFill>
                  <a:srgbClr val="B3FFFF"/>
                </a:solidFill>
              </a:rPr>
              <a:t>гэтыя</a:t>
            </a:r>
            <a:r>
              <a:rPr lang="ru-RU" sz="3600" b="1" dirty="0" smtClean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кветкі</a:t>
            </a:r>
            <a:r>
              <a:rPr lang="ru-RU" sz="3600" b="1" dirty="0">
                <a:solidFill>
                  <a:srgbClr val="B3FFFF"/>
                </a:solidFill>
              </a:rPr>
              <a:t>: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Блакітныя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вочкі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endParaRPr lang="ru-RU" sz="3600" b="1" dirty="0" smtClean="0">
              <a:solidFill>
                <a:srgbClr val="B3FFFF"/>
              </a:solidFill>
            </a:endParaRPr>
          </a:p>
          <a:p>
            <a:r>
              <a:rPr lang="ru-RU" sz="3600" b="1" dirty="0" smtClean="0">
                <a:solidFill>
                  <a:srgbClr val="B3FFFF"/>
                </a:solidFill>
              </a:rPr>
              <a:t>і </a:t>
            </a:r>
            <a:r>
              <a:rPr lang="ru-RU" sz="3600" b="1" dirty="0" err="1">
                <a:solidFill>
                  <a:srgbClr val="B3FFFF"/>
                </a:solidFill>
              </a:rPr>
              <a:t>жоўтыя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зрэнкі</a:t>
            </a:r>
            <a:r>
              <a:rPr lang="ru-RU" sz="3600" b="1" dirty="0">
                <a:solidFill>
                  <a:srgbClr val="B3FFFF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B3FFFF"/>
                </a:solidFill>
              </a:rPr>
              <a:t>На лузе, у лесе, </a:t>
            </a:r>
            <a:endParaRPr lang="ru-RU" sz="3600" b="1" dirty="0" smtClean="0">
              <a:solidFill>
                <a:srgbClr val="B3FFFF"/>
              </a:solidFill>
            </a:endParaRPr>
          </a:p>
          <a:p>
            <a:r>
              <a:rPr lang="ru-RU" sz="3600" b="1" dirty="0" smtClean="0">
                <a:solidFill>
                  <a:srgbClr val="B3FFFF"/>
                </a:solidFill>
              </a:rPr>
              <a:t>па </a:t>
            </a:r>
            <a:r>
              <a:rPr lang="ru-RU" sz="3600" b="1" dirty="0" err="1">
                <a:solidFill>
                  <a:srgbClr val="B3FFFF"/>
                </a:solidFill>
              </a:rPr>
              <a:t>ўскрайку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балота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Растуць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яны</a:t>
            </a:r>
            <a:r>
              <a:rPr lang="ru-RU" sz="3600" b="1" dirty="0">
                <a:solidFill>
                  <a:srgbClr val="B3FFFF"/>
                </a:solidFill>
              </a:rPr>
              <a:t> дружна. </a:t>
            </a:r>
            <a:endParaRPr lang="ru-RU" sz="3600" b="1" dirty="0" smtClean="0">
              <a:solidFill>
                <a:srgbClr val="B3FFFF"/>
              </a:solidFill>
            </a:endParaRPr>
          </a:p>
          <a:p>
            <a:r>
              <a:rPr lang="ru-RU" sz="3600" b="1" dirty="0" err="1" smtClean="0">
                <a:solidFill>
                  <a:srgbClr val="B3FFFF"/>
                </a:solidFill>
              </a:rPr>
              <a:t>Збірай</a:t>
            </a:r>
            <a:r>
              <a:rPr lang="ru-RU" sz="3600" b="1" dirty="0" smtClean="0">
                <a:solidFill>
                  <a:srgbClr val="B3FFFF"/>
                </a:solidFill>
              </a:rPr>
              <a:t> </a:t>
            </a:r>
            <a:r>
              <a:rPr lang="ru-RU" sz="3600" b="1" dirty="0">
                <a:solidFill>
                  <a:srgbClr val="B3FFFF"/>
                </a:solidFill>
              </a:rPr>
              <a:t>у </a:t>
            </a:r>
            <a:r>
              <a:rPr lang="ru-RU" sz="3600" b="1" dirty="0" err="1">
                <a:solidFill>
                  <a:srgbClr val="B3FFFF"/>
                </a:solidFill>
              </a:rPr>
              <a:t>ахвоту</a:t>
            </a:r>
            <a:r>
              <a:rPr lang="ru-RU" sz="3600" b="1" dirty="0">
                <a:solidFill>
                  <a:srgbClr val="B3FFFF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Калі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прыварот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трэба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endParaRPr lang="ru-RU" sz="3600" b="1" dirty="0" smtClean="0">
              <a:solidFill>
                <a:srgbClr val="B3FFFF"/>
              </a:solidFill>
            </a:endParaRPr>
          </a:p>
          <a:p>
            <a:r>
              <a:rPr lang="ru-RU" sz="3600" b="1" dirty="0" err="1" smtClean="0">
                <a:solidFill>
                  <a:srgbClr val="B3FFFF"/>
                </a:solidFill>
              </a:rPr>
              <a:t>моцны</a:t>
            </a:r>
            <a:r>
              <a:rPr lang="ru-RU" sz="3600" b="1" dirty="0" smtClean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ды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>
                <a:solidFill>
                  <a:srgbClr val="B3FFFF"/>
                </a:solidFill>
              </a:rPr>
              <a:t>хуткі</a:t>
            </a:r>
            <a:r>
              <a:rPr lang="ru-RU" sz="3600" b="1" dirty="0">
                <a:solidFill>
                  <a:srgbClr val="B3FFFF"/>
                </a:solidFill>
              </a:rPr>
              <a:t>, </a:t>
            </a:r>
          </a:p>
          <a:p>
            <a:r>
              <a:rPr lang="ru-RU" sz="3600" b="1" dirty="0" err="1">
                <a:solidFill>
                  <a:srgbClr val="B3FFFF"/>
                </a:solidFill>
              </a:rPr>
              <a:t>Каханку</a:t>
            </a:r>
            <a:r>
              <a:rPr lang="ru-RU" sz="3600" b="1" dirty="0">
                <a:solidFill>
                  <a:srgbClr val="B3FFFF"/>
                </a:solidFill>
              </a:rPr>
              <a:t> на </a:t>
            </a:r>
            <a:r>
              <a:rPr lang="ru-RU" sz="3600" b="1" dirty="0" err="1">
                <a:solidFill>
                  <a:srgbClr val="B3FFFF"/>
                </a:solidFill>
              </a:rPr>
              <a:t>грудзі</a:t>
            </a:r>
            <a:r>
              <a:rPr lang="ru-RU" sz="3600" b="1" dirty="0">
                <a:solidFill>
                  <a:srgbClr val="B3FFFF"/>
                </a:solidFill>
              </a:rPr>
              <a:t> </a:t>
            </a:r>
            <a:r>
              <a:rPr lang="ru-RU" sz="3600" b="1" dirty="0" err="1" smtClean="0">
                <a:solidFill>
                  <a:srgbClr val="B3FFFF"/>
                </a:solidFill>
              </a:rPr>
              <a:t>кладзі</a:t>
            </a:r>
            <a:r>
              <a:rPr lang="ru-RU" sz="3600" b="1" dirty="0" smtClean="0">
                <a:solidFill>
                  <a:srgbClr val="B3FFFF"/>
                </a:solidFill>
              </a:rPr>
              <a:t>…</a:t>
            </a:r>
            <a:endParaRPr lang="ru-RU" sz="3600" b="1" dirty="0">
              <a:solidFill>
                <a:srgbClr val="B3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8195" y="0"/>
            <a:ext cx="410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800" b="1" dirty="0" smtClean="0">
                <a:solidFill>
                  <a:srgbClr val="B3FFFF"/>
                </a:solidFill>
              </a:rPr>
              <a:t>НЕЗАБУДКІ</a:t>
            </a:r>
            <a:endParaRPr lang="ru-RU" dirty="0">
              <a:solidFill>
                <a:srgbClr val="B3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7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440" y="0"/>
            <a:ext cx="6818560" cy="6818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637" y="1186249"/>
            <a:ext cx="61536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FFFF00"/>
                </a:solidFill>
              </a:rPr>
              <a:t>Паміж</a:t>
            </a:r>
            <a:r>
              <a:rPr lang="ru-RU" sz="3600" b="1" dirty="0">
                <a:solidFill>
                  <a:srgbClr val="FFFF00"/>
                </a:solidFill>
              </a:rPr>
              <a:t> двух </a:t>
            </a:r>
            <a:r>
              <a:rPr lang="ru-RU" sz="3600" b="1" dirty="0" err="1">
                <a:solidFill>
                  <a:srgbClr val="FFFF00"/>
                </a:solidFill>
              </a:rPr>
              <a:t>лістоў</a:t>
            </a:r>
            <a:r>
              <a:rPr lang="ru-RU" sz="3600" b="1" dirty="0">
                <a:solidFill>
                  <a:srgbClr val="FFFF00"/>
                </a:solidFill>
              </a:rPr>
              <a:t> – </a:t>
            </a:r>
            <a:r>
              <a:rPr lang="ru-RU" sz="3600" b="1" dirty="0" smtClean="0">
                <a:solidFill>
                  <a:srgbClr val="FFFF00"/>
                </a:solidFill>
              </a:rPr>
              <a:t>   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                                 </a:t>
            </a:r>
            <a:r>
              <a:rPr lang="ru-RU" sz="3600" b="1" dirty="0" err="1" smtClean="0">
                <a:solidFill>
                  <a:srgbClr val="FFFF00"/>
                </a:solidFill>
              </a:rPr>
              <a:t>драточак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На </a:t>
            </a:r>
            <a:r>
              <a:rPr lang="ru-RU" sz="3600" b="1" dirty="0" err="1">
                <a:solidFill>
                  <a:srgbClr val="FFFF00"/>
                </a:solidFill>
              </a:rPr>
              <a:t>драточку</a:t>
            </a:r>
            <a:r>
              <a:rPr lang="ru-RU" sz="3600" b="1" dirty="0">
                <a:solidFill>
                  <a:srgbClr val="FFFF00"/>
                </a:solidFill>
              </a:rPr>
              <a:t> –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</a:rPr>
              <a:t>                        сем </a:t>
            </a:r>
            <a:r>
              <a:rPr lang="ru-RU" sz="3600" b="1" dirty="0" err="1">
                <a:solidFill>
                  <a:srgbClr val="FFFF00"/>
                </a:solidFill>
              </a:rPr>
              <a:t>званочкаў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Пчолкі</a:t>
            </a:r>
            <a:r>
              <a:rPr lang="ru-RU" sz="3600" b="1" dirty="0">
                <a:solidFill>
                  <a:srgbClr val="FFFF00"/>
                </a:solidFill>
              </a:rPr>
              <a:t> ў </a:t>
            </a:r>
            <a:r>
              <a:rPr lang="ru-RU" sz="3600" b="1" dirty="0" err="1">
                <a:solidFill>
                  <a:srgbClr val="FFFF00"/>
                </a:solidFill>
              </a:rPr>
              <a:t>званочкі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б’юць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І </a:t>
            </a:r>
            <a:r>
              <a:rPr lang="ru-RU" sz="3600" b="1" dirty="0" err="1">
                <a:solidFill>
                  <a:srgbClr val="FFFF00"/>
                </a:solidFill>
              </a:rPr>
              <a:t>мядок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дамоў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нясуць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І ў </a:t>
            </a:r>
            <a:r>
              <a:rPr lang="ru-RU" sz="3600" b="1" dirty="0" err="1">
                <a:solidFill>
                  <a:srgbClr val="FFFF00"/>
                </a:solidFill>
              </a:rPr>
              <a:t>лісточках</a:t>
            </a:r>
            <a:r>
              <a:rPr lang="ru-RU" sz="3600" b="1" dirty="0">
                <a:solidFill>
                  <a:srgbClr val="FFFF00"/>
                </a:solidFill>
              </a:rPr>
              <a:t>, і ў </a:t>
            </a:r>
            <a:r>
              <a:rPr lang="ru-RU" sz="3600" b="1" dirty="0" err="1">
                <a:solidFill>
                  <a:srgbClr val="FFFF00"/>
                </a:solidFill>
              </a:rPr>
              <a:t>кветках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І </a:t>
            </a:r>
            <a:r>
              <a:rPr lang="ru-RU" sz="3600" b="1" dirty="0" err="1">
                <a:solidFill>
                  <a:srgbClr val="FFFF00"/>
                </a:solidFill>
              </a:rPr>
              <a:t>атрута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ёсць</a:t>
            </a:r>
            <a:r>
              <a:rPr lang="ru-RU" sz="3600" b="1" dirty="0">
                <a:solidFill>
                  <a:srgbClr val="FFFF00"/>
                </a:solidFill>
              </a:rPr>
              <a:t>, і </a:t>
            </a:r>
            <a:r>
              <a:rPr lang="ru-RU" sz="3600" b="1" dirty="0" err="1">
                <a:solidFill>
                  <a:srgbClr val="FFFF00"/>
                </a:solidFill>
              </a:rPr>
              <a:t>лекі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600" b="1" dirty="0" err="1">
                <a:solidFill>
                  <a:srgbClr val="FFFF00"/>
                </a:solidFill>
              </a:rPr>
              <a:t>Можа</a:t>
            </a:r>
            <a:r>
              <a:rPr lang="ru-RU" sz="3600" b="1" dirty="0">
                <a:solidFill>
                  <a:srgbClr val="FFFF00"/>
                </a:solidFill>
              </a:rPr>
              <a:t> , </a:t>
            </a:r>
            <a:r>
              <a:rPr lang="ru-RU" sz="3600" b="1" dirty="0" err="1">
                <a:solidFill>
                  <a:srgbClr val="FFFF00"/>
                </a:solidFill>
              </a:rPr>
              <a:t>некалі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пасадзіш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</a:p>
          <a:p>
            <a:r>
              <a:rPr lang="ru-RU" sz="3600" b="1" dirty="0">
                <a:solidFill>
                  <a:srgbClr val="FFFF00"/>
                </a:solidFill>
              </a:rPr>
              <a:t>Ты на клумбе </a:t>
            </a:r>
            <a:r>
              <a:rPr lang="ru-RU" sz="3600" b="1" dirty="0" smtClean="0">
                <a:solidFill>
                  <a:srgbClr val="FFFF00"/>
                </a:solidFill>
              </a:rPr>
              <a:t>белы…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1578" y="5745892"/>
            <a:ext cx="308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e-BY" sz="4800" b="1" dirty="0" smtClean="0">
                <a:solidFill>
                  <a:srgbClr val="FFFF00"/>
                </a:solidFill>
              </a:rPr>
              <a:t>ЛАНДЫШ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37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805</Words>
  <Application>Microsoft Office PowerPoint</Application>
  <PresentationFormat>Широкоэкранный</PresentationFormat>
  <Paragraphs>180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Кветкі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Кветкі</dc:title>
  <dc:creator>Andrej Cieraskou</dc:creator>
  <cp:lastModifiedBy>Andrej Cieraskou</cp:lastModifiedBy>
  <cp:revision>24</cp:revision>
  <dcterms:created xsi:type="dcterms:W3CDTF">2015-03-07T11:13:22Z</dcterms:created>
  <dcterms:modified xsi:type="dcterms:W3CDTF">2015-03-13T06:27:28Z</dcterms:modified>
</cp:coreProperties>
</file>