
<file path=[Content_Types].xml><?xml version="1.0" encoding="utf-8"?>
<Types xmlns="http://schemas.openxmlformats.org/package/2006/content-types">
  <Default Extension="bmp" ContentType="image/bmp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6" r:id="rId9"/>
    <p:sldId id="265" r:id="rId10"/>
    <p:sldId id="264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30" autoAdjust="0"/>
    <p:restoredTop sz="94660"/>
  </p:normalViewPr>
  <p:slideViewPr>
    <p:cSldViewPr snapToGrid="0">
      <p:cViewPr varScale="1">
        <p:scale>
          <a:sx n="76" d="100"/>
          <a:sy n="76" d="100"/>
        </p:scale>
        <p:origin x="58" y="2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ытульны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be-BY" smtClean="0"/>
              <a:t>Узор загалоўка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e-BY" smtClean="0"/>
              <a:t>Узор падзагалоўка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03FCE02C-6EC6-4E09-BC2C-9FDED4DE236E}" type="datetimeFigureOut">
              <a:rPr lang="en-US" dirty="0"/>
              <a:t>11/9/2015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аловак і вертыкальны тэ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smtClean="0"/>
              <a:t>Узор загалоўка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e-BY" smtClean="0"/>
              <a:t>Узор тэксту</a:t>
            </a:r>
          </a:p>
          <a:p>
            <a:pPr lvl="1"/>
            <a:r>
              <a:rPr lang="be-BY" smtClean="0"/>
              <a:t>Другі ўзровень</a:t>
            </a:r>
          </a:p>
          <a:p>
            <a:pPr lvl="2"/>
            <a:r>
              <a:rPr lang="be-BY" smtClean="0"/>
              <a:t>Трэці ўзровень</a:t>
            </a:r>
          </a:p>
          <a:p>
            <a:pPr lvl="3"/>
            <a:r>
              <a:rPr lang="be-BY" smtClean="0"/>
              <a:t>Чацвёрты ўзровень</a:t>
            </a:r>
          </a:p>
          <a:p>
            <a:pPr lvl="4"/>
            <a:r>
              <a:rPr lang="be-BY" smtClean="0"/>
              <a:t>Пяты ўзровень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075A7A-4A9A-410F-B848-AB998ACC9419}" type="datetimeFigureOut">
              <a:rPr lang="en-US" dirty="0"/>
              <a:pPr/>
              <a:t>11/9/2015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ыкальны загаловак і тэ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be-BY" smtClean="0"/>
              <a:t>Узор загалоўка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be-BY" smtClean="0"/>
              <a:t>Узор тэксту</a:t>
            </a:r>
          </a:p>
          <a:p>
            <a:pPr lvl="1"/>
            <a:r>
              <a:rPr lang="be-BY" smtClean="0"/>
              <a:t>Другі ўзровень</a:t>
            </a:r>
          </a:p>
          <a:p>
            <a:pPr lvl="2"/>
            <a:r>
              <a:rPr lang="be-BY" smtClean="0"/>
              <a:t>Трэці ўзровень</a:t>
            </a:r>
          </a:p>
          <a:p>
            <a:pPr lvl="3"/>
            <a:r>
              <a:rPr lang="be-BY" smtClean="0"/>
              <a:t>Чацвёрты ўзровень</a:t>
            </a:r>
          </a:p>
          <a:p>
            <a:pPr lvl="4"/>
            <a:r>
              <a:rPr lang="be-BY" smtClean="0"/>
              <a:t>Пяты ўзровень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5F3E88-2D66-4D17-B0FA-EA13CB20B2FF}" type="datetimeFigureOut">
              <a:rPr lang="en-US" dirty="0"/>
              <a:pPr/>
              <a:t>11/9/2015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аловак і аб'ект кантэнту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smtClean="0"/>
              <a:t>Узор загалоўка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be-BY" smtClean="0"/>
              <a:t>Узор тэксту</a:t>
            </a:r>
          </a:p>
          <a:p>
            <a:pPr lvl="1"/>
            <a:r>
              <a:rPr lang="be-BY" smtClean="0"/>
              <a:t>Другі ўзровень</a:t>
            </a:r>
          </a:p>
          <a:p>
            <a:pPr lvl="2"/>
            <a:r>
              <a:rPr lang="be-BY" smtClean="0"/>
              <a:t>Трэці ўзровень</a:t>
            </a:r>
          </a:p>
          <a:p>
            <a:pPr lvl="3"/>
            <a:r>
              <a:rPr lang="be-BY" smtClean="0"/>
              <a:t>Чацвёрты ўзровень</a:t>
            </a:r>
          </a:p>
          <a:p>
            <a:pPr lvl="4"/>
            <a:r>
              <a:rPr lang="be-BY" smtClean="0"/>
              <a:t>Пяты ўзровень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8F36E1-9596-4E98-8786-4A17C5D29C65}" type="datetimeFigureOut">
              <a:rPr lang="en-US" dirty="0"/>
              <a:pPr/>
              <a:t>11/9/2015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аловак раздз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be-BY" smtClean="0"/>
              <a:t>Узор загалоўка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e-BY" smtClean="0"/>
              <a:t>Узор тэксту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E4D1A55-63BC-4BA2-9538-7DDEADA10621}" type="datetimeFigureOut">
              <a:rPr lang="en-US" dirty="0"/>
              <a:t>11/9/2015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аб'екты кантэнт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smtClean="0"/>
              <a:t>Узор загалоўка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be-BY" smtClean="0"/>
              <a:t>Узор тэксту</a:t>
            </a:r>
          </a:p>
          <a:p>
            <a:pPr lvl="1"/>
            <a:r>
              <a:rPr lang="be-BY" smtClean="0"/>
              <a:t>Другі ўзровень</a:t>
            </a:r>
          </a:p>
          <a:p>
            <a:pPr lvl="2"/>
            <a:r>
              <a:rPr lang="be-BY" smtClean="0"/>
              <a:t>Трэці ўзровень</a:t>
            </a:r>
          </a:p>
          <a:p>
            <a:pPr lvl="3"/>
            <a:r>
              <a:rPr lang="be-BY" smtClean="0"/>
              <a:t>Чацвёрты ўзровень</a:t>
            </a:r>
          </a:p>
          <a:p>
            <a:pPr lvl="4"/>
            <a:r>
              <a:rPr lang="be-BY" smtClean="0"/>
              <a:t>Пяты ўзровень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be-BY" smtClean="0"/>
              <a:t>Узор тэксту</a:t>
            </a:r>
          </a:p>
          <a:p>
            <a:pPr lvl="1"/>
            <a:r>
              <a:rPr lang="be-BY" smtClean="0"/>
              <a:t>Другі ўзровень</a:t>
            </a:r>
          </a:p>
          <a:p>
            <a:pPr lvl="2"/>
            <a:r>
              <a:rPr lang="be-BY" smtClean="0"/>
              <a:t>Трэці ўзровень</a:t>
            </a:r>
          </a:p>
          <a:p>
            <a:pPr lvl="3"/>
            <a:r>
              <a:rPr lang="be-BY" smtClean="0"/>
              <a:t>Чацвёрты ўзровень</a:t>
            </a:r>
          </a:p>
          <a:p>
            <a:pPr lvl="4"/>
            <a:r>
              <a:rPr lang="be-BY" smtClean="0"/>
              <a:t>Пяты ўзровень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D01ABB-8821-4BF5-97A9-E1A66ACAEAA9}" type="datetimeFigureOut">
              <a:rPr lang="en-US" dirty="0"/>
              <a:pPr/>
              <a:t>11/9/2015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араўнанн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smtClean="0"/>
              <a:t>Узор загалоўка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e-BY" smtClean="0"/>
              <a:t>Узор тэксту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be-BY" smtClean="0"/>
              <a:t>Узор тэксту</a:t>
            </a:r>
          </a:p>
          <a:p>
            <a:pPr lvl="1"/>
            <a:r>
              <a:rPr lang="be-BY" smtClean="0"/>
              <a:t>Другі ўзровень</a:t>
            </a:r>
          </a:p>
          <a:p>
            <a:pPr lvl="2"/>
            <a:r>
              <a:rPr lang="be-BY" smtClean="0"/>
              <a:t>Трэці ўзровень</a:t>
            </a:r>
          </a:p>
          <a:p>
            <a:pPr lvl="3"/>
            <a:r>
              <a:rPr lang="be-BY" smtClean="0"/>
              <a:t>Чацвёрты ўзровень</a:t>
            </a:r>
          </a:p>
          <a:p>
            <a:pPr lvl="4"/>
            <a:r>
              <a:rPr lang="be-BY" smtClean="0"/>
              <a:t>Пяты ўзровень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e-BY" smtClean="0"/>
              <a:t>Узор тэксту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be-BY" smtClean="0"/>
              <a:t>Узор тэксту</a:t>
            </a:r>
          </a:p>
          <a:p>
            <a:pPr lvl="1"/>
            <a:r>
              <a:rPr lang="be-BY" smtClean="0"/>
              <a:t>Другі ўзровень</a:t>
            </a:r>
          </a:p>
          <a:p>
            <a:pPr lvl="2"/>
            <a:r>
              <a:rPr lang="be-BY" smtClean="0"/>
              <a:t>Трэці ўзровень</a:t>
            </a:r>
          </a:p>
          <a:p>
            <a:pPr lvl="3"/>
            <a:r>
              <a:rPr lang="be-BY" smtClean="0"/>
              <a:t>Чацвёрты ўзровень</a:t>
            </a:r>
          </a:p>
          <a:p>
            <a:pPr lvl="4"/>
            <a:r>
              <a:rPr lang="be-BY" smtClean="0"/>
              <a:t>Пяты ўзровень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C37B1C-D4A1-4A4F-A470-80868146AFC5}" type="datetimeFigureOut">
              <a:rPr lang="en-US" dirty="0"/>
              <a:pPr/>
              <a:t>11/9/2015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і загалова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smtClean="0"/>
              <a:t>Узор загалоўка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31D1B9-F39E-471E-80A9-595CAA5664AD}" type="datetimeFigureOut">
              <a:rPr lang="en-US" dirty="0"/>
              <a:pPr/>
              <a:t>11/9/2015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FCEABC-E2B9-4606-A74F-CB06AF596887}" type="datetimeFigureOut">
              <a:rPr lang="en-US" dirty="0"/>
              <a:pPr/>
              <a:t>11/9/2015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Аб'ект кантэнту з надпіса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be-BY" smtClean="0"/>
              <a:t>Узор загалоўка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be-BY" smtClean="0"/>
              <a:t>Узор тэксту</a:t>
            </a:r>
          </a:p>
          <a:p>
            <a:pPr lvl="1"/>
            <a:r>
              <a:rPr lang="be-BY" smtClean="0"/>
              <a:t>Другі ўзровень</a:t>
            </a:r>
          </a:p>
          <a:p>
            <a:pPr lvl="2"/>
            <a:r>
              <a:rPr lang="be-BY" smtClean="0"/>
              <a:t>Трэці ўзровень</a:t>
            </a:r>
          </a:p>
          <a:p>
            <a:pPr lvl="3"/>
            <a:r>
              <a:rPr lang="be-BY" smtClean="0"/>
              <a:t>Чацвёрты ўзровень</a:t>
            </a:r>
          </a:p>
          <a:p>
            <a:pPr lvl="4"/>
            <a:r>
              <a:rPr lang="be-BY" smtClean="0"/>
              <a:t>Пяты ўзровень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e-BY" smtClean="0"/>
              <a:t>Узор тэксту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850A0-01A3-4F4E-AA52-F716A9BFD4EB}" type="datetimeFigureOut">
              <a:rPr lang="en-US" dirty="0"/>
              <a:pPr/>
              <a:t>11/9/2015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Выява з надпіса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be-BY" smtClean="0"/>
              <a:t>Узор загалоўка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e-BY" smtClean="0"/>
              <a:t>Націсніце значок, каб дадаць выяву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e-BY" smtClean="0"/>
              <a:t>Узор тэксту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5811CCA-BB49-46C7-A0E2-F42339750F9A}" type="datetimeFigureOut">
              <a:rPr lang="en-US" dirty="0"/>
              <a:t>11/9/2015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e-BY" smtClean="0"/>
              <a:t>Узор загалоўка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e-BY" smtClean="0"/>
              <a:t>Узор тэксту</a:t>
            </a:r>
          </a:p>
          <a:p>
            <a:pPr lvl="1"/>
            <a:r>
              <a:rPr lang="be-BY" smtClean="0"/>
              <a:t>Другі ўзровень</a:t>
            </a:r>
          </a:p>
          <a:p>
            <a:pPr lvl="2"/>
            <a:r>
              <a:rPr lang="be-BY" smtClean="0"/>
              <a:t>Трэці ўзровень</a:t>
            </a:r>
          </a:p>
          <a:p>
            <a:pPr lvl="3"/>
            <a:r>
              <a:rPr lang="be-BY" smtClean="0"/>
              <a:t>Чацвёрты ўзровень</a:t>
            </a:r>
          </a:p>
          <a:p>
            <a:pPr lvl="4"/>
            <a:r>
              <a:rPr lang="be-BY" smtClean="0"/>
              <a:t>Пяты ўзровень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17205CAA-4E5A-4223-BD55-C5D2841AC9EF}" type="datetimeFigureOut">
              <a:rPr lang="en-US" dirty="0"/>
              <a:t>11/9/2015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e-BY" dirty="0" smtClean="0"/>
              <a:t>Пазнайце паэтаў</a:t>
            </a:r>
            <a:endParaRPr lang="be-BY" dirty="0"/>
          </a:p>
        </p:txBody>
      </p:sp>
      <p:sp>
        <p:nvSpPr>
          <p:cNvPr id="3" name="Падзагалова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054629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алюна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883" y="704348"/>
            <a:ext cx="3805084" cy="5455561"/>
          </a:xfrm>
          <a:prstGeom prst="rect">
            <a:avLst/>
          </a:prstGeom>
        </p:spPr>
      </p:pic>
      <p:sp>
        <p:nvSpPr>
          <p:cNvPr id="5" name="Загалова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 dirty="0"/>
          </a:p>
        </p:txBody>
      </p:sp>
      <p:sp>
        <p:nvSpPr>
          <p:cNvPr id="7" name="Запаўняльнік тэксту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be-BY" dirty="0"/>
          </a:p>
        </p:txBody>
      </p:sp>
      <p:pic>
        <p:nvPicPr>
          <p:cNvPr id="9" name="Запаўняльнік выявы 8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37" b="181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07717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алюна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883" y="704348"/>
            <a:ext cx="3805084" cy="5455561"/>
          </a:xfrm>
          <a:prstGeom prst="rect">
            <a:avLst/>
          </a:prstGeom>
        </p:spPr>
      </p:pic>
      <p:sp>
        <p:nvSpPr>
          <p:cNvPr id="5" name="Загалова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sz="4000" dirty="0" smtClean="0"/>
              <a:t>Аркадзь Куляшоў</a:t>
            </a:r>
            <a:endParaRPr lang="be-BY" sz="4000" dirty="0"/>
          </a:p>
        </p:txBody>
      </p:sp>
      <p:pic>
        <p:nvPicPr>
          <p:cNvPr id="9" name="Запаўняльнік выявы 8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37" b="18137"/>
          <a:stretch>
            <a:fillRect/>
          </a:stretch>
        </p:blipFill>
        <p:spPr/>
      </p:pic>
      <p:pic>
        <p:nvPicPr>
          <p:cNvPr id="2" name="Малюна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063" y="2835327"/>
            <a:ext cx="2325329" cy="332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960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алюна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883" y="704348"/>
            <a:ext cx="3805084" cy="5455561"/>
          </a:xfrm>
          <a:prstGeom prst="rect">
            <a:avLst/>
          </a:prstGeom>
        </p:spPr>
      </p:pic>
      <p:sp>
        <p:nvSpPr>
          <p:cNvPr id="5" name="Загалова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 dirty="0"/>
          </a:p>
        </p:txBody>
      </p:sp>
      <p:sp>
        <p:nvSpPr>
          <p:cNvPr id="7" name="Запаўняльнік тэксту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be-BY" dirty="0"/>
          </a:p>
        </p:txBody>
      </p:sp>
      <p:pic>
        <p:nvPicPr>
          <p:cNvPr id="3" name="Запаўняльнік выявы 2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" r="29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64802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алюна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883" y="704348"/>
            <a:ext cx="3805084" cy="5455561"/>
          </a:xfrm>
          <a:prstGeom prst="rect">
            <a:avLst/>
          </a:prstGeom>
        </p:spPr>
      </p:pic>
      <p:sp>
        <p:nvSpPr>
          <p:cNvPr id="5" name="Загалова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sz="5400" dirty="0" smtClean="0"/>
              <a:t>Ніл Гілевіч</a:t>
            </a:r>
            <a:endParaRPr lang="be-BY" sz="5400" dirty="0"/>
          </a:p>
        </p:txBody>
      </p:sp>
      <p:pic>
        <p:nvPicPr>
          <p:cNvPr id="3" name="Запаўняльнік выявы 2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8" r="2918"/>
          <a:stretch>
            <a:fillRect/>
          </a:stretch>
        </p:blipFill>
        <p:spPr/>
      </p:pic>
      <p:pic>
        <p:nvPicPr>
          <p:cNvPr id="2" name="Малюна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2595715"/>
            <a:ext cx="2354157" cy="356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52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алюна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883" y="704348"/>
            <a:ext cx="3805084" cy="5455561"/>
          </a:xfrm>
          <a:prstGeom prst="rect">
            <a:avLst/>
          </a:prstGeom>
        </p:spPr>
      </p:pic>
      <p:sp>
        <p:nvSpPr>
          <p:cNvPr id="5" name="Загалова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 dirty="0"/>
          </a:p>
        </p:txBody>
      </p:sp>
      <p:sp>
        <p:nvSpPr>
          <p:cNvPr id="7" name="Запаўняльнік тэксту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be-BY" dirty="0"/>
          </a:p>
        </p:txBody>
      </p:sp>
      <p:pic>
        <p:nvPicPr>
          <p:cNvPr id="6" name="Запаўняльнік выявы 5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0" b="17522"/>
          <a:stretch/>
        </p:blipFill>
        <p:spPr/>
      </p:pic>
    </p:spTree>
    <p:extLst>
      <p:ext uri="{BB962C8B-B14F-4D97-AF65-F5344CB8AC3E}">
        <p14:creationId xmlns:p14="http://schemas.microsoft.com/office/powerpoint/2010/main" val="3943163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алюна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883" y="704348"/>
            <a:ext cx="3805084" cy="5455561"/>
          </a:xfrm>
          <a:prstGeom prst="rect">
            <a:avLst/>
          </a:prstGeom>
        </p:spPr>
      </p:pic>
      <p:sp>
        <p:nvSpPr>
          <p:cNvPr id="5" name="Загалова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sz="4000" dirty="0" smtClean="0"/>
              <a:t>Яўгенія </a:t>
            </a:r>
            <a:r>
              <a:rPr lang="be-BY" sz="4000" dirty="0" err="1" smtClean="0"/>
              <a:t>Янішчыц</a:t>
            </a:r>
            <a:endParaRPr lang="be-BY" sz="4000" dirty="0"/>
          </a:p>
        </p:txBody>
      </p:sp>
      <p:pic>
        <p:nvPicPr>
          <p:cNvPr id="6" name="Запаўняльнік выявы 5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0" b="17522"/>
          <a:stretch/>
        </p:blipFill>
        <p:spPr/>
      </p:pic>
      <p:pic>
        <p:nvPicPr>
          <p:cNvPr id="2" name="Малюна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232" y="3177662"/>
            <a:ext cx="2330498" cy="298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146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алюна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883" y="704348"/>
            <a:ext cx="3805084" cy="5455561"/>
          </a:xfrm>
          <a:prstGeom prst="rect">
            <a:avLst/>
          </a:prstGeom>
        </p:spPr>
      </p:pic>
      <p:sp>
        <p:nvSpPr>
          <p:cNvPr id="5" name="Загалова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 dirty="0"/>
          </a:p>
        </p:txBody>
      </p:sp>
      <p:sp>
        <p:nvSpPr>
          <p:cNvPr id="7" name="Запаўняльнік тэксту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be-BY" dirty="0"/>
          </a:p>
        </p:txBody>
      </p:sp>
      <p:pic>
        <p:nvPicPr>
          <p:cNvPr id="3" name="Запаўняльнік выявы 2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3" b="40095"/>
          <a:stretch/>
        </p:blipFill>
        <p:spPr/>
      </p:pic>
    </p:spTree>
    <p:extLst>
      <p:ext uri="{BB962C8B-B14F-4D97-AF65-F5344CB8AC3E}">
        <p14:creationId xmlns:p14="http://schemas.microsoft.com/office/powerpoint/2010/main" val="88840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алюна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883" y="704348"/>
            <a:ext cx="3805084" cy="5455561"/>
          </a:xfrm>
          <a:prstGeom prst="rect">
            <a:avLst/>
          </a:prstGeom>
        </p:spPr>
      </p:pic>
      <p:sp>
        <p:nvSpPr>
          <p:cNvPr id="5" name="Загалова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sz="3200" dirty="0" smtClean="0"/>
              <a:t>Максім Багдановіч</a:t>
            </a:r>
            <a:endParaRPr lang="be-BY" sz="3200" dirty="0"/>
          </a:p>
        </p:txBody>
      </p:sp>
      <p:pic>
        <p:nvPicPr>
          <p:cNvPr id="3" name="Запаўняльнік выявы 2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3" b="40095"/>
          <a:stretch/>
        </p:blipFill>
        <p:spPr/>
      </p:pic>
      <p:pic>
        <p:nvPicPr>
          <p:cNvPr id="2" name="Малюна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896" y="2998660"/>
            <a:ext cx="2321728" cy="316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51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алюна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883" y="704348"/>
            <a:ext cx="3805084" cy="5455561"/>
          </a:xfrm>
          <a:prstGeom prst="rect">
            <a:avLst/>
          </a:prstGeom>
        </p:spPr>
      </p:pic>
      <p:sp>
        <p:nvSpPr>
          <p:cNvPr id="5" name="Загалова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 dirty="0"/>
          </a:p>
        </p:txBody>
      </p:sp>
      <p:sp>
        <p:nvSpPr>
          <p:cNvPr id="7" name="Запаўняльнік тэксту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be-BY" dirty="0"/>
          </a:p>
        </p:txBody>
      </p:sp>
      <p:pic>
        <p:nvPicPr>
          <p:cNvPr id="6" name="Запаўняльнік выявы 5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51" b="31583"/>
          <a:stretch/>
        </p:blipFill>
        <p:spPr/>
      </p:pic>
    </p:spTree>
    <p:extLst>
      <p:ext uri="{BB962C8B-B14F-4D97-AF65-F5344CB8AC3E}">
        <p14:creationId xmlns:p14="http://schemas.microsoft.com/office/powerpoint/2010/main" val="3025613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алюна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883" y="704348"/>
            <a:ext cx="3805084" cy="5455561"/>
          </a:xfrm>
          <a:prstGeom prst="rect">
            <a:avLst/>
          </a:prstGeom>
        </p:spPr>
      </p:pic>
      <p:sp>
        <p:nvSpPr>
          <p:cNvPr id="5" name="Загалова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sz="3600" dirty="0" smtClean="0"/>
              <a:t>Уладзімір </a:t>
            </a:r>
            <a:r>
              <a:rPr lang="be-BY" sz="3600" dirty="0" err="1" smtClean="0"/>
              <a:t>Дубоўка</a:t>
            </a:r>
            <a:endParaRPr lang="be-BY" sz="3600" dirty="0"/>
          </a:p>
        </p:txBody>
      </p:sp>
      <p:pic>
        <p:nvPicPr>
          <p:cNvPr id="6" name="Запаўняльнік выявы 5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51" b="31583"/>
          <a:stretch/>
        </p:blipFill>
        <p:spPr/>
      </p:pic>
      <p:pic>
        <p:nvPicPr>
          <p:cNvPr id="2" name="Малюна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224" y="2733368"/>
            <a:ext cx="2256778" cy="34265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84382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алюна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883" y="704348"/>
            <a:ext cx="3805084" cy="5455561"/>
          </a:xfrm>
          <a:prstGeom prst="rect">
            <a:avLst/>
          </a:prstGeom>
        </p:spPr>
      </p:pic>
      <p:sp>
        <p:nvSpPr>
          <p:cNvPr id="5" name="Загалова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 dirty="0"/>
          </a:p>
        </p:txBody>
      </p:sp>
      <p:pic>
        <p:nvPicPr>
          <p:cNvPr id="8" name="Запаўняльнік выявы 7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1" b="38720"/>
          <a:stretch/>
        </p:blipFill>
        <p:spPr/>
      </p:pic>
      <p:sp>
        <p:nvSpPr>
          <p:cNvPr id="7" name="Запаўняльнік тэксту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be-BY" dirty="0"/>
          </a:p>
        </p:txBody>
      </p:sp>
    </p:spTree>
    <p:extLst>
      <p:ext uri="{BB962C8B-B14F-4D97-AF65-F5344CB8AC3E}">
        <p14:creationId xmlns:p14="http://schemas.microsoft.com/office/powerpoint/2010/main" val="4064619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алюна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883" y="704348"/>
            <a:ext cx="3805084" cy="5455561"/>
          </a:xfrm>
          <a:prstGeom prst="rect">
            <a:avLst/>
          </a:prstGeom>
        </p:spPr>
      </p:pic>
      <p:sp>
        <p:nvSpPr>
          <p:cNvPr id="5" name="Загалова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 dirty="0"/>
          </a:p>
        </p:txBody>
      </p:sp>
      <p:sp>
        <p:nvSpPr>
          <p:cNvPr id="7" name="Запаўняльнік тэксту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be-BY" dirty="0"/>
          </a:p>
        </p:txBody>
      </p:sp>
      <p:pic>
        <p:nvPicPr>
          <p:cNvPr id="3" name="Запаўняльнік выявы 2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1" b="18569"/>
          <a:stretch/>
        </p:blipFill>
        <p:spPr/>
      </p:pic>
    </p:spTree>
    <p:extLst>
      <p:ext uri="{BB962C8B-B14F-4D97-AF65-F5344CB8AC3E}">
        <p14:creationId xmlns:p14="http://schemas.microsoft.com/office/powerpoint/2010/main" val="430736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алюна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883" y="704348"/>
            <a:ext cx="3805084" cy="5455561"/>
          </a:xfrm>
          <a:prstGeom prst="rect">
            <a:avLst/>
          </a:prstGeom>
        </p:spPr>
      </p:pic>
      <p:sp>
        <p:nvSpPr>
          <p:cNvPr id="5" name="Загалова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sz="3600" dirty="0" err="1" smtClean="0"/>
              <a:t>Пімен</a:t>
            </a:r>
            <a:r>
              <a:rPr lang="be-BY" sz="3600" dirty="0" smtClean="0"/>
              <a:t> </a:t>
            </a:r>
            <a:r>
              <a:rPr lang="be-BY" sz="3600" dirty="0" err="1" smtClean="0"/>
              <a:t>Панчанка</a:t>
            </a:r>
            <a:endParaRPr lang="be-BY" sz="3600" dirty="0"/>
          </a:p>
        </p:txBody>
      </p:sp>
      <p:pic>
        <p:nvPicPr>
          <p:cNvPr id="3" name="Запаўняльнік выявы 2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1" b="18569"/>
          <a:stretch/>
        </p:blipFill>
        <p:spPr/>
      </p:pic>
      <p:pic>
        <p:nvPicPr>
          <p:cNvPr id="6" name="Малюна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169" y="2861187"/>
            <a:ext cx="2265305" cy="32987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354273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алюна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883" y="704348"/>
            <a:ext cx="3805084" cy="5455561"/>
          </a:xfrm>
          <a:prstGeom prst="rect">
            <a:avLst/>
          </a:prstGeom>
        </p:spPr>
      </p:pic>
      <p:sp>
        <p:nvSpPr>
          <p:cNvPr id="5" name="Загалова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 dirty="0"/>
          </a:p>
        </p:txBody>
      </p:sp>
      <p:sp>
        <p:nvSpPr>
          <p:cNvPr id="7" name="Запаўняльнік тэксту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be-BY" dirty="0"/>
          </a:p>
        </p:txBody>
      </p:sp>
      <p:pic>
        <p:nvPicPr>
          <p:cNvPr id="6" name="Запаўняльнік выявы 5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3" r="135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934131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алюна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883" y="704348"/>
            <a:ext cx="3805084" cy="5455561"/>
          </a:xfrm>
          <a:prstGeom prst="rect">
            <a:avLst/>
          </a:prstGeom>
        </p:spPr>
      </p:pic>
      <p:sp>
        <p:nvSpPr>
          <p:cNvPr id="5" name="Загалова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sz="4400" dirty="0" err="1" smtClean="0"/>
              <a:t>Пятрусь</a:t>
            </a:r>
            <a:r>
              <a:rPr lang="be-BY" sz="4400" dirty="0" smtClean="0"/>
              <a:t> Броўка</a:t>
            </a:r>
            <a:endParaRPr lang="be-BY" sz="4400" dirty="0"/>
          </a:p>
        </p:txBody>
      </p:sp>
      <p:pic>
        <p:nvPicPr>
          <p:cNvPr id="6" name="Запаўняльнік выявы 5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3" r="13543"/>
          <a:stretch>
            <a:fillRect/>
          </a:stretch>
        </p:blipFill>
        <p:spPr/>
      </p:pic>
      <p:pic>
        <p:nvPicPr>
          <p:cNvPr id="2" name="Малюна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906" y="2861187"/>
            <a:ext cx="2297871" cy="32987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946601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алюна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883" y="704348"/>
            <a:ext cx="3805084" cy="5455561"/>
          </a:xfrm>
          <a:prstGeom prst="rect">
            <a:avLst/>
          </a:prstGeom>
        </p:spPr>
      </p:pic>
      <p:sp>
        <p:nvSpPr>
          <p:cNvPr id="5" name="Загалова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 dirty="0"/>
          </a:p>
        </p:txBody>
      </p:sp>
      <p:sp>
        <p:nvSpPr>
          <p:cNvPr id="7" name="Запаўняльнік тэксту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be-BY" dirty="0"/>
          </a:p>
        </p:txBody>
      </p:sp>
      <p:pic>
        <p:nvPicPr>
          <p:cNvPr id="3" name="Запаўняльнік выявы 2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5" b="36847"/>
          <a:stretch/>
        </p:blipFill>
        <p:spPr/>
      </p:pic>
    </p:spTree>
    <p:extLst>
      <p:ext uri="{BB962C8B-B14F-4D97-AF65-F5344CB8AC3E}">
        <p14:creationId xmlns:p14="http://schemas.microsoft.com/office/powerpoint/2010/main" val="34831487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алюна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883" y="704348"/>
            <a:ext cx="3805084" cy="5455561"/>
          </a:xfrm>
          <a:prstGeom prst="rect">
            <a:avLst/>
          </a:prstGeom>
        </p:spPr>
      </p:pic>
      <p:sp>
        <p:nvSpPr>
          <p:cNvPr id="5" name="Загалова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sz="4400" dirty="0" smtClean="0"/>
              <a:t>Максім Танк</a:t>
            </a:r>
            <a:endParaRPr lang="be-BY" sz="4400" dirty="0"/>
          </a:p>
        </p:txBody>
      </p:sp>
      <p:pic>
        <p:nvPicPr>
          <p:cNvPr id="3" name="Запаўняльнік выявы 2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5" b="36847"/>
          <a:stretch/>
        </p:blipFill>
        <p:spPr/>
      </p:pic>
      <p:pic>
        <p:nvPicPr>
          <p:cNvPr id="2" name="Малюна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054" y="3038168"/>
            <a:ext cx="2271275" cy="312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840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алюна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883" y="704348"/>
            <a:ext cx="3805084" cy="5455561"/>
          </a:xfrm>
          <a:prstGeom prst="rect">
            <a:avLst/>
          </a:prstGeom>
        </p:spPr>
      </p:pic>
      <p:sp>
        <p:nvSpPr>
          <p:cNvPr id="5" name="Загалова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 dirty="0"/>
          </a:p>
        </p:txBody>
      </p:sp>
      <p:sp>
        <p:nvSpPr>
          <p:cNvPr id="7" name="Запаўняльнік тэксту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be-BY" dirty="0"/>
          </a:p>
        </p:txBody>
      </p:sp>
      <p:pic>
        <p:nvPicPr>
          <p:cNvPr id="6" name="Запаўняльнік выявы 5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" b="5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62401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алюна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883" y="704348"/>
            <a:ext cx="3805084" cy="5455561"/>
          </a:xfrm>
          <a:prstGeom prst="rect">
            <a:avLst/>
          </a:prstGeom>
        </p:spPr>
      </p:pic>
      <p:sp>
        <p:nvSpPr>
          <p:cNvPr id="5" name="Загалова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sz="4000" smtClean="0"/>
              <a:t>Алесь Разанаў</a:t>
            </a:r>
            <a:endParaRPr lang="be-BY" sz="4000" dirty="0"/>
          </a:p>
        </p:txBody>
      </p:sp>
      <p:pic>
        <p:nvPicPr>
          <p:cNvPr id="6" name="Запаўняльнік выявы 5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" b="535"/>
          <a:stretch>
            <a:fillRect/>
          </a:stretch>
        </p:blipFill>
        <p:spPr/>
      </p:pic>
      <p:pic>
        <p:nvPicPr>
          <p:cNvPr id="2" name="Малюна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392" y="2981780"/>
            <a:ext cx="2242066" cy="317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239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алюна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883" y="704348"/>
            <a:ext cx="3805084" cy="5455561"/>
          </a:xfrm>
          <a:prstGeom prst="rect">
            <a:avLst/>
          </a:prstGeom>
        </p:spPr>
      </p:pic>
      <p:sp>
        <p:nvSpPr>
          <p:cNvPr id="5" name="Загалова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 dirty="0"/>
          </a:p>
        </p:txBody>
      </p:sp>
      <p:sp>
        <p:nvSpPr>
          <p:cNvPr id="7" name="Запаўняльнік тэксту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be-BY" dirty="0"/>
          </a:p>
        </p:txBody>
      </p:sp>
      <p:pic>
        <p:nvPicPr>
          <p:cNvPr id="3" name="Запаўняльнік выявы 2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" r="50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580942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алюна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883" y="704348"/>
            <a:ext cx="3805084" cy="5455561"/>
          </a:xfrm>
          <a:prstGeom prst="rect">
            <a:avLst/>
          </a:prstGeom>
        </p:spPr>
      </p:pic>
      <p:sp>
        <p:nvSpPr>
          <p:cNvPr id="5" name="Загалова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sz="3000" dirty="0" err="1" smtClean="0"/>
              <a:t>Раіса</a:t>
            </a:r>
            <a:r>
              <a:rPr lang="be-BY" sz="3000" dirty="0" smtClean="0"/>
              <a:t> </a:t>
            </a:r>
            <a:r>
              <a:rPr lang="be-BY" sz="3000" dirty="0" err="1" smtClean="0"/>
              <a:t>Баравікова</a:t>
            </a:r>
            <a:endParaRPr lang="be-BY" sz="3000" dirty="0"/>
          </a:p>
        </p:txBody>
      </p:sp>
      <p:pic>
        <p:nvPicPr>
          <p:cNvPr id="3" name="Запаўняльнік выявы 2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" r="50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10383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алюна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883" y="704348"/>
            <a:ext cx="3805084" cy="5455561"/>
          </a:xfrm>
          <a:prstGeom prst="rect">
            <a:avLst/>
          </a:prstGeom>
        </p:spPr>
      </p:pic>
      <p:sp>
        <p:nvSpPr>
          <p:cNvPr id="5" name="Загалова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sz="4400" dirty="0" smtClean="0"/>
              <a:t>Янка</a:t>
            </a:r>
            <a:br>
              <a:rPr lang="be-BY" sz="4400" dirty="0" smtClean="0"/>
            </a:br>
            <a:r>
              <a:rPr lang="be-BY" sz="4400" dirty="0" smtClean="0"/>
              <a:t>Купала</a:t>
            </a:r>
            <a:endParaRPr lang="be-BY" sz="4400" dirty="0"/>
          </a:p>
        </p:txBody>
      </p:sp>
      <p:pic>
        <p:nvPicPr>
          <p:cNvPr id="8" name="Запаўняльнік выявы 7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1" b="38720"/>
          <a:stretch/>
        </p:blipFill>
        <p:spPr/>
      </p:pic>
      <p:pic>
        <p:nvPicPr>
          <p:cNvPr id="2" name="Малюна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896" y="2829589"/>
            <a:ext cx="2322794" cy="333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418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алюна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883" y="704348"/>
            <a:ext cx="3805084" cy="5455561"/>
          </a:xfrm>
          <a:prstGeom prst="rect">
            <a:avLst/>
          </a:prstGeom>
        </p:spPr>
      </p:pic>
      <p:sp>
        <p:nvSpPr>
          <p:cNvPr id="5" name="Загалова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 dirty="0"/>
          </a:p>
        </p:txBody>
      </p:sp>
      <p:sp>
        <p:nvSpPr>
          <p:cNvPr id="7" name="Запаўняльнік тэксту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be-BY" dirty="0"/>
          </a:p>
        </p:txBody>
      </p:sp>
      <p:pic>
        <p:nvPicPr>
          <p:cNvPr id="6" name="Запаўняльнік выявы 5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4" r="120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341960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алюна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883" y="704348"/>
            <a:ext cx="3805084" cy="5455561"/>
          </a:xfrm>
          <a:prstGeom prst="rect">
            <a:avLst/>
          </a:prstGeom>
        </p:spPr>
      </p:pic>
      <p:sp>
        <p:nvSpPr>
          <p:cNvPr id="5" name="Загалова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sz="3600" dirty="0"/>
              <a:t>Леанід </a:t>
            </a:r>
            <a:r>
              <a:rPr lang="be-BY" sz="3600" dirty="0" err="1"/>
              <a:t>Дранько-Майсюк</a:t>
            </a:r>
            <a:endParaRPr lang="be-BY" sz="3600" dirty="0"/>
          </a:p>
        </p:txBody>
      </p:sp>
      <p:pic>
        <p:nvPicPr>
          <p:cNvPr id="6" name="Запаўняльнік выявы 5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4" r="120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101838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5" name="Запаўняльнік выявы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7" b="52747"/>
          <a:stretch/>
        </p:blipFill>
        <p:spPr/>
      </p:pic>
      <p:sp>
        <p:nvSpPr>
          <p:cNvPr id="4" name="Запаўняльнік тэксту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30331224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dirty="0" err="1" smtClean="0"/>
              <a:t>Навум</a:t>
            </a:r>
            <a:r>
              <a:rPr lang="be-BY" dirty="0" smtClean="0"/>
              <a:t> </a:t>
            </a:r>
            <a:r>
              <a:rPr lang="be-BY" dirty="0" err="1" smtClean="0"/>
              <a:t>Гальпяровіч</a:t>
            </a:r>
            <a:endParaRPr lang="be-BY" dirty="0"/>
          </a:p>
        </p:txBody>
      </p:sp>
      <p:pic>
        <p:nvPicPr>
          <p:cNvPr id="5" name="Запаўняльнік выявы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7" b="52747"/>
          <a:stretch/>
        </p:blipFill>
        <p:spPr/>
      </p:pic>
      <p:sp>
        <p:nvSpPr>
          <p:cNvPr id="4" name="Запаўняльнік тэксту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7083245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4" name="Запаўняльнік тэксту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6" name="Запаўняльнік выявы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76" b="221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138550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sz="5400" dirty="0" smtClean="0"/>
              <a:t>Віктар </a:t>
            </a:r>
            <a:r>
              <a:rPr lang="be-BY" sz="5400" dirty="0" err="1" smtClean="0"/>
              <a:t>Шніп</a:t>
            </a:r>
            <a:endParaRPr lang="be-BY" sz="5400" dirty="0"/>
          </a:p>
        </p:txBody>
      </p:sp>
      <p:sp>
        <p:nvSpPr>
          <p:cNvPr id="4" name="Запаўняльнік тэксту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6" name="Запаўняльнік выявы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76" b="221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222030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4" name="Запаўняльнік тэксту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5" name="Запаўняльнік выявы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" b="5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651347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sz="4800" dirty="0" smtClean="0"/>
              <a:t>Віка </a:t>
            </a:r>
            <a:r>
              <a:rPr lang="be-BY" sz="4800" dirty="0" err="1" smtClean="0"/>
              <a:t>Трэнас</a:t>
            </a:r>
            <a:endParaRPr lang="be-BY" sz="4800" dirty="0"/>
          </a:p>
        </p:txBody>
      </p:sp>
      <p:sp>
        <p:nvSpPr>
          <p:cNvPr id="4" name="Запаўняльнік тэксту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5" name="Запаўняльнік выявы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" b="5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963191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4" name="Запаўняльнік тэксту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6" name="Запаўняльнік выявы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4" r="120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37957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sz="3200" dirty="0" smtClean="0"/>
              <a:t>Андрэй </a:t>
            </a:r>
            <a:r>
              <a:rPr lang="be-BY" sz="3200" dirty="0" err="1" smtClean="0"/>
              <a:t>Хадановіч</a:t>
            </a:r>
            <a:endParaRPr lang="be-BY" sz="3200" dirty="0"/>
          </a:p>
        </p:txBody>
      </p:sp>
      <p:pic>
        <p:nvPicPr>
          <p:cNvPr id="6" name="Запаўняльнік выявы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4" r="120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47757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алюна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883" y="704348"/>
            <a:ext cx="3805084" cy="5455561"/>
          </a:xfrm>
          <a:prstGeom prst="rect">
            <a:avLst/>
          </a:prstGeom>
        </p:spPr>
      </p:pic>
      <p:sp>
        <p:nvSpPr>
          <p:cNvPr id="5" name="Загалова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 dirty="0"/>
          </a:p>
        </p:txBody>
      </p:sp>
      <p:sp>
        <p:nvSpPr>
          <p:cNvPr id="7" name="Запаўняльнік тэксту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be-BY" dirty="0"/>
          </a:p>
        </p:txBody>
      </p:sp>
      <p:pic>
        <p:nvPicPr>
          <p:cNvPr id="3" name="Запаўняльнік выявы 2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7" r="98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549444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4" name="Запаўняльнік тэксту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5" name="Запаўняльнік выявы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" r="50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983024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dirty="0" err="1" smtClean="0"/>
              <a:t>Усевалад</a:t>
            </a:r>
            <a:r>
              <a:rPr lang="be-BY" dirty="0" smtClean="0"/>
              <a:t> </a:t>
            </a:r>
            <a:r>
              <a:rPr lang="be-BY" dirty="0" err="1" smtClean="0"/>
              <a:t>Сцебурака</a:t>
            </a:r>
            <a:endParaRPr lang="be-BY" dirty="0"/>
          </a:p>
        </p:txBody>
      </p:sp>
      <p:sp>
        <p:nvSpPr>
          <p:cNvPr id="4" name="Запаўняльнік тэксту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5" name="Запаўняльнік выявы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" r="50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07551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/>
          </a:p>
        </p:txBody>
      </p:sp>
      <p:sp>
        <p:nvSpPr>
          <p:cNvPr id="4" name="Запаўняльнік тэксту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be-BY"/>
          </a:p>
        </p:txBody>
      </p:sp>
      <p:pic>
        <p:nvPicPr>
          <p:cNvPr id="6" name="Запаўняльнік выявы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" b="5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929605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алова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sz="4000" dirty="0" smtClean="0"/>
              <a:t>Ларыса </a:t>
            </a:r>
            <a:r>
              <a:rPr lang="be-BY" sz="4000" dirty="0" err="1" smtClean="0"/>
              <a:t>Геніюш</a:t>
            </a:r>
            <a:endParaRPr lang="be-BY" sz="4000" dirty="0"/>
          </a:p>
        </p:txBody>
      </p:sp>
      <p:pic>
        <p:nvPicPr>
          <p:cNvPr id="6" name="Запаўняльнік выявы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" b="535"/>
          <a:stretch>
            <a:fillRect/>
          </a:stretch>
        </p:blipFill>
        <p:spPr/>
      </p:pic>
      <p:pic>
        <p:nvPicPr>
          <p:cNvPr id="3" name="Малюна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579" y="2703007"/>
            <a:ext cx="2233562" cy="349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095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Малюна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598" y="1343891"/>
            <a:ext cx="3273723" cy="42781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21349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алюна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883" y="704348"/>
            <a:ext cx="3805084" cy="5455561"/>
          </a:xfrm>
          <a:prstGeom prst="rect">
            <a:avLst/>
          </a:prstGeom>
        </p:spPr>
      </p:pic>
      <p:sp>
        <p:nvSpPr>
          <p:cNvPr id="5" name="Загалова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sz="4400" dirty="0" smtClean="0"/>
              <a:t>Якуб</a:t>
            </a:r>
            <a:br>
              <a:rPr lang="be-BY" sz="4400" dirty="0" smtClean="0"/>
            </a:br>
            <a:r>
              <a:rPr lang="be-BY" sz="4400" dirty="0" smtClean="0"/>
              <a:t>Колас</a:t>
            </a:r>
            <a:endParaRPr lang="be-BY" sz="4400" dirty="0"/>
          </a:p>
        </p:txBody>
      </p:sp>
      <p:pic>
        <p:nvPicPr>
          <p:cNvPr id="6" name="Запаўняльнік выявы 5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7" r="9867"/>
          <a:stretch>
            <a:fillRect/>
          </a:stretch>
        </p:blipFill>
        <p:spPr/>
      </p:pic>
      <p:pic>
        <p:nvPicPr>
          <p:cNvPr id="7" name="Малюна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232" y="3559278"/>
            <a:ext cx="2346102" cy="260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14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алюна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883" y="704348"/>
            <a:ext cx="3805084" cy="5455561"/>
          </a:xfrm>
          <a:prstGeom prst="rect">
            <a:avLst/>
          </a:prstGeom>
        </p:spPr>
      </p:pic>
      <p:sp>
        <p:nvSpPr>
          <p:cNvPr id="5" name="Загалова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 dirty="0"/>
          </a:p>
        </p:txBody>
      </p:sp>
      <p:sp>
        <p:nvSpPr>
          <p:cNvPr id="7" name="Запаўняльнік тэксту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be-BY" dirty="0"/>
          </a:p>
        </p:txBody>
      </p:sp>
      <p:pic>
        <p:nvPicPr>
          <p:cNvPr id="6" name="Запаўняльнік выявы 5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2" r="44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14084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алюна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883" y="704348"/>
            <a:ext cx="3805084" cy="5455561"/>
          </a:xfrm>
          <a:prstGeom prst="rect">
            <a:avLst/>
          </a:prstGeom>
        </p:spPr>
      </p:pic>
      <p:sp>
        <p:nvSpPr>
          <p:cNvPr id="5" name="Загаловак 4"/>
          <p:cNvSpPr>
            <a:spLocks noGrp="1"/>
          </p:cNvSpPr>
          <p:nvPr>
            <p:ph type="title"/>
          </p:nvPr>
        </p:nvSpPr>
        <p:spPr>
          <a:xfrm>
            <a:off x="9296400" y="603503"/>
            <a:ext cx="2432304" cy="2267515"/>
          </a:xfrm>
        </p:spPr>
        <p:txBody>
          <a:bodyPr/>
          <a:lstStyle/>
          <a:p>
            <a:r>
              <a:rPr lang="be-BY" sz="3000" b="1" dirty="0" smtClean="0"/>
              <a:t>Рыгор </a:t>
            </a:r>
            <a:r>
              <a:rPr lang="be-BY" sz="3000" b="1" dirty="0" err="1" smtClean="0"/>
              <a:t>Барадулін</a:t>
            </a:r>
            <a:r>
              <a:rPr lang="be-BY" sz="3000" dirty="0"/>
              <a:t/>
            </a:r>
            <a:br>
              <a:rPr lang="be-BY" sz="3000" dirty="0"/>
            </a:br>
            <a:r>
              <a:rPr lang="be-BY" sz="3000" dirty="0" smtClean="0"/>
              <a:t>На фота </a:t>
            </a:r>
            <a:br>
              <a:rPr lang="be-BY" sz="3000" dirty="0" smtClean="0"/>
            </a:br>
            <a:r>
              <a:rPr lang="be-BY" sz="3000" dirty="0" smtClean="0"/>
              <a:t>з жонкай</a:t>
            </a:r>
            <a:br>
              <a:rPr lang="be-BY" sz="3000" dirty="0" smtClean="0"/>
            </a:br>
            <a:r>
              <a:rPr lang="be-BY" sz="3000" b="1" dirty="0" err="1" smtClean="0"/>
              <a:t>Валянцінай</a:t>
            </a:r>
            <a:endParaRPr lang="be-BY" sz="3000" b="1" dirty="0"/>
          </a:p>
        </p:txBody>
      </p:sp>
      <p:pic>
        <p:nvPicPr>
          <p:cNvPr id="3" name="Запаўняльнік выявы 2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2" r="4482"/>
          <a:stretch>
            <a:fillRect/>
          </a:stretch>
        </p:blipFill>
        <p:spPr/>
      </p:pic>
      <p:pic>
        <p:nvPicPr>
          <p:cNvPr id="8" name="Малюна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720" y="3185652"/>
            <a:ext cx="2261344" cy="2974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80420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алюна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883" y="704348"/>
            <a:ext cx="3805084" cy="5455561"/>
          </a:xfrm>
          <a:prstGeom prst="rect">
            <a:avLst/>
          </a:prstGeom>
        </p:spPr>
      </p:pic>
      <p:sp>
        <p:nvSpPr>
          <p:cNvPr id="5" name="Загалова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e-BY" dirty="0"/>
          </a:p>
        </p:txBody>
      </p:sp>
      <p:sp>
        <p:nvSpPr>
          <p:cNvPr id="7" name="Запаўняльнік тэксту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be-BY" dirty="0"/>
          </a:p>
        </p:txBody>
      </p:sp>
      <p:pic>
        <p:nvPicPr>
          <p:cNvPr id="3" name="Запаўняльнік выявы 2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" r="21614"/>
          <a:stretch/>
        </p:blipFill>
        <p:spPr/>
      </p:pic>
    </p:spTree>
    <p:extLst>
      <p:ext uri="{BB962C8B-B14F-4D97-AF65-F5344CB8AC3E}">
        <p14:creationId xmlns:p14="http://schemas.microsoft.com/office/powerpoint/2010/main" val="3770614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алюна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883" y="704348"/>
            <a:ext cx="3805084" cy="5455561"/>
          </a:xfrm>
          <a:prstGeom prst="rect">
            <a:avLst/>
          </a:prstGeom>
        </p:spPr>
      </p:pic>
      <p:sp>
        <p:nvSpPr>
          <p:cNvPr id="5" name="Загалова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e-BY" sz="4000" dirty="0" smtClean="0"/>
              <a:t>Генадзь</a:t>
            </a:r>
            <a:br>
              <a:rPr lang="be-BY" sz="4000" dirty="0" smtClean="0"/>
            </a:br>
            <a:r>
              <a:rPr lang="be-BY" sz="4000" dirty="0" err="1" smtClean="0"/>
              <a:t>Бураўкін</a:t>
            </a:r>
            <a:endParaRPr lang="be-BY" sz="4000" dirty="0"/>
          </a:p>
        </p:txBody>
      </p:sp>
      <p:pic>
        <p:nvPicPr>
          <p:cNvPr id="8" name="Запаўняльнік выявы 7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" r="21614"/>
          <a:stretch/>
        </p:blipFill>
        <p:spPr/>
      </p:pic>
      <p:pic>
        <p:nvPicPr>
          <p:cNvPr id="9" name="Малюна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063" y="2591752"/>
            <a:ext cx="2335161" cy="356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006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Наладжвальны 7">
      <a:dk1>
        <a:srgbClr val="FFFFFF"/>
      </a:dk1>
      <a:lt1>
        <a:sysClr val="window" lastClr="FFFFFF"/>
      </a:lt1>
      <a:dk2>
        <a:srgbClr val="CC0000"/>
      </a:dk2>
      <a:lt2>
        <a:srgbClr val="CC0000"/>
      </a:lt2>
      <a:accent1>
        <a:srgbClr val="CC0000"/>
      </a:accent1>
      <a:accent2>
        <a:srgbClr val="CC0000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87</TotalTime>
  <Words>41</Words>
  <Application>Microsoft Office PowerPoint</Application>
  <PresentationFormat>Шырокаэкранны</PresentationFormat>
  <Paragraphs>22</Paragraphs>
  <Slides>44</Slides>
  <Notes>0</Notes>
  <HiddenSlides>0</HiddenSlides>
  <MMClips>0</MMClips>
  <ScaleCrop>false</ScaleCrop>
  <HeadingPairs>
    <vt:vector size="6" baseType="variant">
      <vt:variant>
        <vt:lpstr>Выкарыстоўваюцца шрыфты</vt:lpstr>
      </vt:variant>
      <vt:variant>
        <vt:i4>2</vt:i4>
      </vt:variant>
      <vt:variant>
        <vt:lpstr>Тэма</vt:lpstr>
      </vt:variant>
      <vt:variant>
        <vt:i4>1</vt:i4>
      </vt:variant>
      <vt:variant>
        <vt:lpstr>Загалоўкі слайдаў</vt:lpstr>
      </vt:variant>
      <vt:variant>
        <vt:i4>44</vt:i4>
      </vt:variant>
    </vt:vector>
  </HeadingPairs>
  <TitlesOfParts>
    <vt:vector size="47" baseType="lpstr">
      <vt:lpstr>Arial</vt:lpstr>
      <vt:lpstr>Century Gothic</vt:lpstr>
      <vt:lpstr>Савон</vt:lpstr>
      <vt:lpstr>Пазнайце паэтаў</vt:lpstr>
      <vt:lpstr>Прэзентацыя PowerPoint</vt:lpstr>
      <vt:lpstr>Янка Купала</vt:lpstr>
      <vt:lpstr>Прэзентацыя PowerPoint</vt:lpstr>
      <vt:lpstr>Якуб Колас</vt:lpstr>
      <vt:lpstr>Прэзентацыя PowerPoint</vt:lpstr>
      <vt:lpstr>Рыгор Барадулін На фота  з жонкай Валянцінай</vt:lpstr>
      <vt:lpstr>Прэзентацыя PowerPoint</vt:lpstr>
      <vt:lpstr>Генадзь Бураўкін</vt:lpstr>
      <vt:lpstr>Прэзентацыя PowerPoint</vt:lpstr>
      <vt:lpstr>Аркадзь Куляшоў</vt:lpstr>
      <vt:lpstr>Прэзентацыя PowerPoint</vt:lpstr>
      <vt:lpstr>Ніл Гілевіч</vt:lpstr>
      <vt:lpstr>Прэзентацыя PowerPoint</vt:lpstr>
      <vt:lpstr>Яўгенія Янішчыц</vt:lpstr>
      <vt:lpstr>Прэзентацыя PowerPoint</vt:lpstr>
      <vt:lpstr>Максім Багдановіч</vt:lpstr>
      <vt:lpstr>Прэзентацыя PowerPoint</vt:lpstr>
      <vt:lpstr>Уладзімір Дубоўка</vt:lpstr>
      <vt:lpstr>Прэзентацыя PowerPoint</vt:lpstr>
      <vt:lpstr>Пімен Панчанка</vt:lpstr>
      <vt:lpstr>Прэзентацыя PowerPoint</vt:lpstr>
      <vt:lpstr>Пятрусь Броўка</vt:lpstr>
      <vt:lpstr>Прэзентацыя PowerPoint</vt:lpstr>
      <vt:lpstr>Максім Танк</vt:lpstr>
      <vt:lpstr>Прэзентацыя PowerPoint</vt:lpstr>
      <vt:lpstr>Алесь Разанаў</vt:lpstr>
      <vt:lpstr>Прэзентацыя PowerPoint</vt:lpstr>
      <vt:lpstr>Раіса Баравікова</vt:lpstr>
      <vt:lpstr>Прэзентацыя PowerPoint</vt:lpstr>
      <vt:lpstr>Леанід Дранько-Майсюк</vt:lpstr>
      <vt:lpstr>Прэзентацыя PowerPoint</vt:lpstr>
      <vt:lpstr>Навум Гальпяровіч</vt:lpstr>
      <vt:lpstr>Прэзентацыя PowerPoint</vt:lpstr>
      <vt:lpstr>Віктар Шніп</vt:lpstr>
      <vt:lpstr>Прэзентацыя PowerPoint</vt:lpstr>
      <vt:lpstr>Віка Трэнас</vt:lpstr>
      <vt:lpstr>Прэзентацыя PowerPoint</vt:lpstr>
      <vt:lpstr>Андрэй Хадановіч</vt:lpstr>
      <vt:lpstr>Прэзентацыя PowerPoint</vt:lpstr>
      <vt:lpstr>Усевалад Сцебурака</vt:lpstr>
      <vt:lpstr>Прэзентацыя PowerPoint</vt:lpstr>
      <vt:lpstr>Ларыса Геніюш</vt:lpstr>
      <vt:lpstr>Прэзентацыя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Пазнайце паэтаў</dc:title>
  <dc:creator>Настасся Роўда</dc:creator>
  <cp:lastModifiedBy>Настасся Роўда</cp:lastModifiedBy>
  <cp:revision>9</cp:revision>
  <dcterms:created xsi:type="dcterms:W3CDTF">2015-11-09T19:30:51Z</dcterms:created>
  <dcterms:modified xsi:type="dcterms:W3CDTF">2015-11-09T20:58:53Z</dcterms:modified>
</cp:coreProperties>
</file>