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80" r:id="rId23"/>
    <p:sldId id="281" r:id="rId24"/>
    <p:sldId id="282" r:id="rId25"/>
    <p:sldId id="277" r:id="rId26"/>
    <p:sldId id="284" r:id="rId27"/>
    <p:sldId id="283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84" d="100"/>
          <a:sy n="84" d="100"/>
        </p:scale>
        <p:origin x="143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2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15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40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5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9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6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8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8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93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7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0B30-AF24-41E5-9CAC-7ADA547EA520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0FD6-D211-4F36-BD83-6607BCE5F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45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784976" cy="5616623"/>
          </a:xfrm>
        </p:spPr>
        <p:txBody>
          <a:bodyPr>
            <a:normAutofit/>
          </a:bodyPr>
          <a:lstStyle/>
          <a:p>
            <a:pPr>
              <a:lnSpc>
                <a:spcPts val="8560"/>
              </a:lnSpc>
            </a:pPr>
            <a:r>
              <a:rPr lang="ru-RU" sz="8800" b="1" dirty="0" err="1" smtClean="0"/>
              <a:t>Вымаўленне</a:t>
            </a:r>
            <a:r>
              <a:rPr lang="ru-RU" sz="8800" b="1" dirty="0" smtClean="0"/>
              <a:t/>
            </a:r>
            <a:br>
              <a:rPr lang="ru-RU" sz="8800" b="1" dirty="0" smtClean="0"/>
            </a:br>
            <a:r>
              <a:rPr lang="ru-RU" sz="8800" b="1" dirty="0" smtClean="0"/>
              <a:t> і </a:t>
            </a:r>
            <a:r>
              <a:rPr lang="ru-RU" sz="8800" b="1" dirty="0" err="1" smtClean="0"/>
              <a:t>правапіс</a:t>
            </a:r>
            <a:r>
              <a:rPr lang="ru-RU" sz="8800" b="1" dirty="0" smtClean="0"/>
              <a:t> </a:t>
            </a:r>
            <a:r>
              <a:rPr lang="ru-RU" sz="8800" b="1" dirty="0" err="1" smtClean="0"/>
              <a:t>спалучэнняў</a:t>
            </a:r>
            <a:r>
              <a:rPr lang="ru-RU" sz="8800" b="1" dirty="0" smtClean="0"/>
              <a:t> зычных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28866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/>
          </a:bodyPr>
          <a:lstStyle/>
          <a:p>
            <a:r>
              <a:rPr lang="ru-RU" sz="6000" dirty="0" err="1"/>
              <a:t>Праезд</a:t>
            </a:r>
            <a:r>
              <a:rPr lang="ru-RU" sz="6000" dirty="0"/>
              <a:t> + н =  </a:t>
            </a:r>
            <a:r>
              <a:rPr lang="ru-RU" sz="6000" b="1" dirty="0" err="1"/>
              <a:t>праязны</a:t>
            </a:r>
            <a:endParaRPr lang="ru-RU" sz="6000" b="1" dirty="0"/>
          </a:p>
          <a:p>
            <a:r>
              <a:rPr lang="ru-RU" sz="6000" dirty="0" err="1"/>
              <a:t>Помста</a:t>
            </a:r>
            <a:r>
              <a:rPr lang="ru-RU" sz="6000" dirty="0"/>
              <a:t> + </a:t>
            </a:r>
            <a:r>
              <a:rPr lang="ru-RU" sz="6000" dirty="0" err="1"/>
              <a:t>лів</a:t>
            </a:r>
            <a:r>
              <a:rPr lang="ru-RU" sz="6000" dirty="0"/>
              <a:t> =  </a:t>
            </a:r>
            <a:r>
              <a:rPr lang="ru-RU" sz="6000" b="1" dirty="0" err="1"/>
              <a:t>помслівы</a:t>
            </a:r>
            <a:endParaRPr lang="ru-RU" sz="6000" b="1" dirty="0"/>
          </a:p>
          <a:p>
            <a:r>
              <a:rPr lang="ru-RU" sz="6000" dirty="0" err="1"/>
              <a:t>Кантраст</a:t>
            </a:r>
            <a:r>
              <a:rPr lang="ru-RU" sz="6000" dirty="0"/>
              <a:t> + н </a:t>
            </a:r>
            <a:r>
              <a:rPr lang="ru-RU" sz="6000" dirty="0" smtClean="0"/>
              <a:t>= </a:t>
            </a:r>
            <a:r>
              <a:rPr lang="ru-RU" sz="6000" b="1" dirty="0" err="1" smtClean="0"/>
              <a:t>кантрасны</a:t>
            </a:r>
            <a:endParaRPr lang="ru-RU" sz="6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09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5505475"/>
          </a:xfrm>
        </p:spPr>
        <p:txBody>
          <a:bodyPr/>
          <a:lstStyle/>
          <a:p>
            <a:pPr fontAlgn="base"/>
            <a:r>
              <a:rPr lang="ru-RU" sz="9600" dirty="0"/>
              <a:t>Капуста + н = </a:t>
            </a:r>
          </a:p>
          <a:p>
            <a:pPr fontAlgn="base"/>
            <a:r>
              <a:rPr lang="ru-RU" sz="9600" dirty="0" err="1"/>
              <a:t>Адказ</a:t>
            </a:r>
            <a:r>
              <a:rPr lang="ru-RU" sz="9600" dirty="0"/>
              <a:t> + </a:t>
            </a:r>
            <a:r>
              <a:rPr lang="ru-RU" sz="9600" dirty="0" err="1"/>
              <a:t>чык</a:t>
            </a:r>
            <a:r>
              <a:rPr lang="ru-RU" sz="9600" dirty="0"/>
              <a:t> = </a:t>
            </a:r>
          </a:p>
          <a:p>
            <a:pPr fontAlgn="base"/>
            <a:r>
              <a:rPr lang="ru-RU" sz="9600" dirty="0" err="1"/>
              <a:t>Подпіс</a:t>
            </a:r>
            <a:r>
              <a:rPr lang="ru-RU" sz="9600" dirty="0"/>
              <a:t> + </a:t>
            </a:r>
            <a:r>
              <a:rPr lang="ru-RU" sz="9600" dirty="0" err="1"/>
              <a:t>чык</a:t>
            </a:r>
            <a:r>
              <a:rPr lang="ru-RU" sz="9600" dirty="0"/>
              <a:t> =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04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fontAlgn="base"/>
            <a:r>
              <a:rPr lang="ru-RU" sz="5600" dirty="0"/>
              <a:t>Капуста + н = </a:t>
            </a:r>
            <a:r>
              <a:rPr lang="ru-RU" sz="5600" b="1" dirty="0" err="1"/>
              <a:t>капусны</a:t>
            </a:r>
            <a:endParaRPr lang="ru-RU" sz="5600" b="1" dirty="0"/>
          </a:p>
          <a:p>
            <a:pPr fontAlgn="base"/>
            <a:r>
              <a:rPr lang="ru-RU" sz="5600" dirty="0" err="1"/>
              <a:t>Адказ</a:t>
            </a:r>
            <a:r>
              <a:rPr lang="ru-RU" sz="5600" dirty="0"/>
              <a:t> + </a:t>
            </a:r>
            <a:r>
              <a:rPr lang="ru-RU" sz="5600" dirty="0" err="1"/>
              <a:t>чык</a:t>
            </a:r>
            <a:r>
              <a:rPr lang="ru-RU" sz="5600" dirty="0"/>
              <a:t> = </a:t>
            </a:r>
            <a:r>
              <a:rPr lang="ru-RU" sz="5600" b="1" dirty="0" err="1"/>
              <a:t>адказчык</a:t>
            </a:r>
            <a:endParaRPr lang="ru-RU" sz="5600" b="1" dirty="0"/>
          </a:p>
          <a:p>
            <a:pPr fontAlgn="base"/>
            <a:r>
              <a:rPr lang="ru-RU" sz="5600" dirty="0" err="1"/>
              <a:t>Подпіс</a:t>
            </a:r>
            <a:r>
              <a:rPr lang="ru-RU" sz="5600" dirty="0"/>
              <a:t> + </a:t>
            </a:r>
            <a:r>
              <a:rPr lang="ru-RU" sz="5600" dirty="0" err="1"/>
              <a:t>чык</a:t>
            </a:r>
            <a:r>
              <a:rPr lang="ru-RU" sz="5600" dirty="0"/>
              <a:t> = </a:t>
            </a:r>
            <a:r>
              <a:rPr lang="ru-RU" sz="5600" b="1" dirty="0" err="1"/>
              <a:t>падпісчык</a:t>
            </a:r>
            <a:endParaRPr lang="ru-RU" sz="5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5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pPr fontAlgn="base"/>
            <a:r>
              <a:rPr lang="ru-RU" sz="8000" dirty="0" err="1"/>
              <a:t>Скрыпач</a:t>
            </a:r>
            <a:r>
              <a:rPr lang="ru-RU" sz="8000" dirty="0"/>
              <a:t> + </a:t>
            </a:r>
            <a:r>
              <a:rPr lang="ru-RU" sz="8000" dirty="0" err="1"/>
              <a:t>ск</a:t>
            </a:r>
            <a:r>
              <a:rPr lang="ru-RU" sz="8000" dirty="0"/>
              <a:t> = </a:t>
            </a:r>
            <a:endParaRPr lang="ru-RU" sz="8000" dirty="0" smtClean="0"/>
          </a:p>
          <a:p>
            <a:pPr fontAlgn="base"/>
            <a:r>
              <a:rPr lang="ru-RU" sz="8000" dirty="0" err="1" smtClean="0"/>
              <a:t>Невук</a:t>
            </a:r>
            <a:r>
              <a:rPr lang="ru-RU" sz="8000" dirty="0" smtClean="0"/>
              <a:t> </a:t>
            </a:r>
            <a:r>
              <a:rPr lang="ru-RU" sz="8000" dirty="0"/>
              <a:t>+ </a:t>
            </a:r>
            <a:r>
              <a:rPr lang="ru-RU" sz="8000" dirty="0" err="1"/>
              <a:t>ств</a:t>
            </a:r>
            <a:r>
              <a:rPr lang="ru-RU" sz="8000" dirty="0"/>
              <a:t> = </a:t>
            </a:r>
          </a:p>
          <a:p>
            <a:pPr fontAlgn="base"/>
            <a:r>
              <a:rPr lang="ru-RU" sz="8000" dirty="0"/>
              <a:t>Швед + </a:t>
            </a:r>
            <a:r>
              <a:rPr lang="ru-RU" sz="8000" dirty="0" err="1"/>
              <a:t>ск</a:t>
            </a:r>
            <a:r>
              <a:rPr lang="ru-RU" sz="8000" dirty="0"/>
              <a:t> = </a:t>
            </a:r>
          </a:p>
        </p:txBody>
      </p:sp>
    </p:spTree>
    <p:extLst>
      <p:ext uri="{BB962C8B-B14F-4D97-AF65-F5344CB8AC3E}">
        <p14:creationId xmlns:p14="http://schemas.microsoft.com/office/powerpoint/2010/main" val="25689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497363"/>
          </a:xfrm>
        </p:spPr>
        <p:txBody>
          <a:bodyPr/>
          <a:lstStyle/>
          <a:p>
            <a:pPr fontAlgn="base"/>
            <a:r>
              <a:rPr lang="ru-RU" sz="5600" dirty="0" err="1"/>
              <a:t>Скрыпач</a:t>
            </a:r>
            <a:r>
              <a:rPr lang="ru-RU" sz="5600" dirty="0"/>
              <a:t> + </a:t>
            </a:r>
            <a:r>
              <a:rPr lang="ru-RU" sz="5600" dirty="0" err="1"/>
              <a:t>ск</a:t>
            </a:r>
            <a:r>
              <a:rPr lang="ru-RU" sz="5600" dirty="0"/>
              <a:t> = </a:t>
            </a:r>
            <a:r>
              <a:rPr lang="ru-RU" sz="5600" b="1" dirty="0" err="1"/>
              <a:t>скрыпацкі</a:t>
            </a:r>
            <a:endParaRPr lang="ru-RU" sz="5600" b="1" dirty="0"/>
          </a:p>
          <a:p>
            <a:pPr fontAlgn="base"/>
            <a:r>
              <a:rPr lang="ru-RU" sz="5600" dirty="0" err="1"/>
              <a:t>Невук</a:t>
            </a:r>
            <a:r>
              <a:rPr lang="ru-RU" sz="5600" dirty="0"/>
              <a:t> + </a:t>
            </a:r>
            <a:r>
              <a:rPr lang="ru-RU" sz="5600" dirty="0" err="1"/>
              <a:t>ств</a:t>
            </a:r>
            <a:r>
              <a:rPr lang="ru-RU" sz="5600" dirty="0"/>
              <a:t> = </a:t>
            </a:r>
            <a:r>
              <a:rPr lang="ru-RU" sz="5600" b="1" dirty="0" err="1"/>
              <a:t>невуцтва</a:t>
            </a:r>
            <a:endParaRPr lang="ru-RU" sz="5600" b="1" dirty="0"/>
          </a:p>
          <a:p>
            <a:pPr fontAlgn="base"/>
            <a:r>
              <a:rPr lang="ru-RU" sz="5600" dirty="0"/>
              <a:t>Швед + </a:t>
            </a:r>
            <a:r>
              <a:rPr lang="ru-RU" sz="5600" dirty="0" err="1"/>
              <a:t>ск</a:t>
            </a:r>
            <a:r>
              <a:rPr lang="ru-RU" sz="5600" dirty="0"/>
              <a:t> = </a:t>
            </a:r>
            <a:r>
              <a:rPr lang="ru-RU" sz="5600" b="1" dirty="0" err="1"/>
              <a:t>шведскі</a:t>
            </a:r>
            <a:endParaRPr lang="ru-RU" sz="5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0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>
            <a:normAutofit/>
          </a:bodyPr>
          <a:lstStyle/>
          <a:p>
            <a:r>
              <a:rPr lang="ru-RU" sz="8000" dirty="0" err="1"/>
              <a:t>Бяда</a:t>
            </a:r>
            <a:r>
              <a:rPr lang="ru-RU" sz="8000" dirty="0"/>
              <a:t> + </a:t>
            </a:r>
            <a:r>
              <a:rPr lang="ru-RU" sz="8000" dirty="0" err="1"/>
              <a:t>ств</a:t>
            </a:r>
            <a:r>
              <a:rPr lang="ru-RU" sz="8000" dirty="0"/>
              <a:t> </a:t>
            </a:r>
            <a:r>
              <a:rPr lang="ru-RU" sz="8000" dirty="0" smtClean="0"/>
              <a:t>=</a:t>
            </a:r>
            <a:endParaRPr lang="ru-RU" sz="8000" dirty="0"/>
          </a:p>
          <a:p>
            <a:r>
              <a:rPr lang="ru-RU" sz="8000" dirty="0" err="1"/>
              <a:t>Палессе</a:t>
            </a:r>
            <a:r>
              <a:rPr lang="ru-RU" sz="8000" dirty="0"/>
              <a:t> + </a:t>
            </a:r>
            <a:r>
              <a:rPr lang="ru-RU" sz="8000" dirty="0" err="1"/>
              <a:t>ск</a:t>
            </a:r>
            <a:r>
              <a:rPr lang="ru-RU" sz="8000" dirty="0"/>
              <a:t> </a:t>
            </a:r>
            <a:r>
              <a:rPr lang="ru-RU" sz="8000" dirty="0" smtClean="0"/>
              <a:t>=</a:t>
            </a:r>
            <a:endParaRPr lang="ru-RU" sz="8000" dirty="0"/>
          </a:p>
          <a:p>
            <a:r>
              <a:rPr lang="ru-RU" sz="8000" dirty="0"/>
              <a:t>Бог + </a:t>
            </a:r>
            <a:r>
              <a:rPr lang="ru-RU" sz="8000" dirty="0" err="1"/>
              <a:t>ск</a:t>
            </a:r>
            <a:r>
              <a:rPr lang="ru-RU" sz="8000" dirty="0"/>
              <a:t> </a:t>
            </a:r>
            <a:r>
              <a:rPr lang="ru-RU" sz="8000" dirty="0" smtClean="0"/>
              <a:t>=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9109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sz="6400" dirty="0" err="1"/>
              <a:t>Бяда</a:t>
            </a:r>
            <a:r>
              <a:rPr lang="ru-RU" sz="6400" dirty="0"/>
              <a:t> + </a:t>
            </a:r>
            <a:r>
              <a:rPr lang="ru-RU" sz="6400" dirty="0" err="1"/>
              <a:t>ств</a:t>
            </a:r>
            <a:r>
              <a:rPr lang="ru-RU" sz="6400" dirty="0"/>
              <a:t> = </a:t>
            </a:r>
            <a:r>
              <a:rPr lang="ru-RU" sz="6400" b="1" dirty="0" err="1" smtClean="0"/>
              <a:t>бедства</a:t>
            </a:r>
            <a:endParaRPr lang="ru-RU" sz="6400" b="1" dirty="0"/>
          </a:p>
          <a:p>
            <a:r>
              <a:rPr lang="ru-RU" sz="6400" dirty="0" err="1"/>
              <a:t>Палессе</a:t>
            </a:r>
            <a:r>
              <a:rPr lang="ru-RU" sz="6400" dirty="0"/>
              <a:t> + </a:t>
            </a:r>
            <a:r>
              <a:rPr lang="ru-RU" sz="6400" dirty="0" err="1"/>
              <a:t>ск</a:t>
            </a:r>
            <a:r>
              <a:rPr lang="ru-RU" sz="6400" dirty="0"/>
              <a:t> = </a:t>
            </a:r>
            <a:r>
              <a:rPr lang="ru-RU" sz="6400" b="1" dirty="0" err="1" smtClean="0"/>
              <a:t>палеск</a:t>
            </a:r>
            <a:r>
              <a:rPr lang="be-BY" sz="6400" b="1" dirty="0" smtClean="0"/>
              <a:t>і</a:t>
            </a:r>
            <a:endParaRPr lang="ru-RU" sz="6400" b="1" dirty="0"/>
          </a:p>
          <a:p>
            <a:r>
              <a:rPr lang="ru-RU" sz="6400" dirty="0"/>
              <a:t>Бог + </a:t>
            </a:r>
            <a:r>
              <a:rPr lang="ru-RU" sz="6400" dirty="0" err="1"/>
              <a:t>ск</a:t>
            </a:r>
            <a:r>
              <a:rPr lang="ru-RU" sz="6400" dirty="0"/>
              <a:t> = </a:t>
            </a:r>
            <a:r>
              <a:rPr lang="ru-RU" sz="6400" b="1" dirty="0" err="1"/>
              <a:t>боскі</a:t>
            </a:r>
            <a:endParaRPr lang="ru-RU" sz="6400" b="1" dirty="0"/>
          </a:p>
        </p:txBody>
      </p:sp>
    </p:spTree>
    <p:extLst>
      <p:ext uri="{BB962C8B-B14F-4D97-AF65-F5344CB8AC3E}">
        <p14:creationId xmlns:p14="http://schemas.microsoft.com/office/powerpoint/2010/main" val="34652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073427"/>
          </a:xfrm>
        </p:spPr>
        <p:txBody>
          <a:bodyPr>
            <a:normAutofit/>
          </a:bodyPr>
          <a:lstStyle/>
          <a:p>
            <a:pPr fontAlgn="base"/>
            <a:r>
              <a:rPr lang="ru-RU" sz="8000" dirty="0" err="1"/>
              <a:t>Манах</a:t>
            </a:r>
            <a:r>
              <a:rPr lang="ru-RU" sz="8000" dirty="0"/>
              <a:t> + </a:t>
            </a:r>
            <a:r>
              <a:rPr lang="ru-RU" sz="8000" dirty="0" err="1"/>
              <a:t>ств</a:t>
            </a:r>
            <a:r>
              <a:rPr lang="ru-RU" sz="8000" dirty="0"/>
              <a:t> = </a:t>
            </a:r>
            <a:endParaRPr lang="ru-RU" sz="8000" dirty="0" smtClean="0"/>
          </a:p>
          <a:p>
            <a:pPr fontAlgn="base"/>
            <a:r>
              <a:rPr lang="ru-RU" sz="8000" dirty="0" smtClean="0"/>
              <a:t>Гаага </a:t>
            </a:r>
            <a:r>
              <a:rPr lang="ru-RU" sz="8000" dirty="0"/>
              <a:t>+ </a:t>
            </a:r>
            <a:r>
              <a:rPr lang="ru-RU" sz="8000" dirty="0" err="1"/>
              <a:t>ск</a:t>
            </a:r>
            <a:r>
              <a:rPr lang="ru-RU" sz="8000" dirty="0"/>
              <a:t> </a:t>
            </a:r>
            <a:r>
              <a:rPr lang="ru-RU" sz="8000" dirty="0" smtClean="0"/>
              <a:t>=</a:t>
            </a:r>
          </a:p>
          <a:p>
            <a:pPr fontAlgn="base"/>
            <a:r>
              <a:rPr lang="ru-RU" sz="8000" dirty="0" smtClean="0"/>
              <a:t>Француз </a:t>
            </a:r>
            <a:r>
              <a:rPr lang="ru-RU" sz="8000" dirty="0"/>
              <a:t>+ </a:t>
            </a:r>
            <a:r>
              <a:rPr lang="ru-RU" sz="8000" dirty="0" err="1"/>
              <a:t>ск</a:t>
            </a:r>
            <a:r>
              <a:rPr lang="ru-RU" sz="8000" dirty="0"/>
              <a:t> = </a:t>
            </a:r>
          </a:p>
        </p:txBody>
      </p:sp>
    </p:spTree>
    <p:extLst>
      <p:ext uri="{BB962C8B-B14F-4D97-AF65-F5344CB8AC3E}">
        <p14:creationId xmlns:p14="http://schemas.microsoft.com/office/powerpoint/2010/main" val="3729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425355"/>
          </a:xfrm>
        </p:spPr>
        <p:txBody>
          <a:bodyPr/>
          <a:lstStyle/>
          <a:p>
            <a:pPr fontAlgn="base"/>
            <a:r>
              <a:rPr lang="ru-RU" sz="5400" dirty="0" err="1"/>
              <a:t>Манах</a:t>
            </a:r>
            <a:r>
              <a:rPr lang="ru-RU" sz="5400" dirty="0"/>
              <a:t> + </a:t>
            </a:r>
            <a:r>
              <a:rPr lang="ru-RU" sz="5400" dirty="0" err="1"/>
              <a:t>ств</a:t>
            </a:r>
            <a:r>
              <a:rPr lang="ru-RU" sz="5400" dirty="0"/>
              <a:t> = </a:t>
            </a:r>
            <a:r>
              <a:rPr lang="ru-RU" sz="5400" b="1" dirty="0" err="1"/>
              <a:t>манаства</a:t>
            </a:r>
            <a:endParaRPr lang="ru-RU" sz="5400" b="1" dirty="0"/>
          </a:p>
          <a:p>
            <a:pPr fontAlgn="base"/>
            <a:r>
              <a:rPr lang="ru-RU" sz="5400" dirty="0"/>
              <a:t>Гаага + </a:t>
            </a:r>
            <a:r>
              <a:rPr lang="ru-RU" sz="5400" dirty="0" err="1"/>
              <a:t>ск</a:t>
            </a:r>
            <a:r>
              <a:rPr lang="ru-RU" sz="5400" dirty="0"/>
              <a:t> = </a:t>
            </a:r>
            <a:r>
              <a:rPr lang="ru-RU" sz="5400" b="1" dirty="0" err="1"/>
              <a:t>гаагскі</a:t>
            </a:r>
            <a:endParaRPr lang="ru-RU" sz="5400" b="1" dirty="0"/>
          </a:p>
          <a:p>
            <a:pPr fontAlgn="base"/>
            <a:r>
              <a:rPr lang="ru-RU" sz="5400" dirty="0"/>
              <a:t>Француз + </a:t>
            </a:r>
            <a:r>
              <a:rPr lang="ru-RU" sz="5400" dirty="0" err="1"/>
              <a:t>ск</a:t>
            </a:r>
            <a:r>
              <a:rPr lang="ru-RU" sz="5400" dirty="0"/>
              <a:t> = </a:t>
            </a:r>
            <a:r>
              <a:rPr lang="ru-RU" sz="5400" b="1" dirty="0" err="1"/>
              <a:t>французскі</a:t>
            </a:r>
            <a:endParaRPr lang="ru-RU" sz="5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7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sz="4800" b="1" dirty="0" smtClean="0"/>
              <a:t>Заданне: перакладзіце словы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600" dirty="0"/>
              <a:t>Носитель </a:t>
            </a:r>
            <a:r>
              <a:rPr lang="ru-RU" sz="6600" dirty="0" smtClean="0"/>
              <a:t>–</a:t>
            </a:r>
          </a:p>
          <a:p>
            <a:r>
              <a:rPr lang="ru-RU" sz="6600" dirty="0" smtClean="0"/>
              <a:t>Безосновательный </a:t>
            </a:r>
            <a:r>
              <a:rPr lang="ru-RU" sz="6600" dirty="0"/>
              <a:t>– </a:t>
            </a:r>
            <a:endParaRPr lang="ru-RU" sz="6600" dirty="0" smtClean="0"/>
          </a:p>
          <a:p>
            <a:r>
              <a:rPr lang="ru-RU" sz="6600" dirty="0"/>
              <a:t>Бесстыдный </a:t>
            </a:r>
            <a:r>
              <a:rPr lang="ru-RU" sz="6600" dirty="0"/>
              <a:t>– 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8407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 </a:t>
            </a:r>
            <a:r>
              <a:rPr lang="ru-RU" sz="8000" b="1" dirty="0" err="1" smtClean="0"/>
              <a:t>Аглушэнне</a:t>
            </a:r>
            <a:endParaRPr lang="ru-RU" sz="8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556792"/>
            <a:ext cx="8291264" cy="4513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err="1" smtClean="0"/>
              <a:t>вымаўленне</a:t>
            </a:r>
            <a:r>
              <a:rPr lang="ru-RU" sz="4000" b="1" dirty="0" smtClean="0"/>
              <a:t>     </a:t>
            </a:r>
            <a:r>
              <a:rPr lang="ru-RU" sz="4000" b="1" dirty="0" err="1" smtClean="0"/>
              <a:t>напісанне</a:t>
            </a:r>
            <a:r>
              <a:rPr lang="ru-RU" sz="4000" b="1" dirty="0" smtClean="0"/>
              <a:t>   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праверка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dirty="0" err="1" smtClean="0"/>
              <a:t>доШЧ</a:t>
            </a:r>
            <a:r>
              <a:rPr lang="ru-RU" sz="4000" dirty="0" smtClean="0"/>
              <a:t>                    </a:t>
            </a:r>
            <a:r>
              <a:rPr lang="ru-RU" sz="4000" dirty="0" err="1" smtClean="0"/>
              <a:t>доЖДЖ</a:t>
            </a:r>
            <a:r>
              <a:rPr lang="ru-RU" sz="4000" dirty="0" smtClean="0"/>
              <a:t>        </a:t>
            </a:r>
            <a:r>
              <a:rPr lang="ru-RU" sz="4000" dirty="0" err="1" smtClean="0"/>
              <a:t>дажджы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err="1" smtClean="0"/>
              <a:t>друС</a:t>
            </a:r>
            <a:r>
              <a:rPr lang="ru-RU" sz="4000" dirty="0" smtClean="0"/>
              <a:t>                      </a:t>
            </a:r>
            <a:r>
              <a:rPr lang="ru-RU" sz="4000" dirty="0" err="1" smtClean="0"/>
              <a:t>друЗ</a:t>
            </a:r>
            <a:r>
              <a:rPr lang="ru-RU" sz="4000" dirty="0" smtClean="0"/>
              <a:t>       </a:t>
            </a:r>
            <a:r>
              <a:rPr lang="ru-RU" sz="4000" dirty="0" smtClean="0"/>
              <a:t>         друзам</a:t>
            </a:r>
            <a:endParaRPr lang="ru-RU" sz="4000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ru-RU" sz="6000" dirty="0"/>
              <a:t>Носитель – </a:t>
            </a:r>
            <a:r>
              <a:rPr lang="ru-RU" sz="6000" b="1" dirty="0" err="1"/>
              <a:t>носьбіт</a:t>
            </a:r>
            <a:r>
              <a:rPr lang="ru-RU" sz="6000" b="1" dirty="0"/>
              <a:t> </a:t>
            </a:r>
          </a:p>
          <a:p>
            <a:r>
              <a:rPr lang="ru-RU" sz="6000" dirty="0"/>
              <a:t>Безосновательный </a:t>
            </a:r>
            <a:r>
              <a:rPr lang="ru-RU" sz="6000" dirty="0" smtClean="0"/>
              <a:t>– </a:t>
            </a:r>
          </a:p>
          <a:p>
            <a:pPr marL="0" indent="0" algn="r">
              <a:buNone/>
            </a:pPr>
            <a:r>
              <a:rPr lang="ru-RU" sz="6000" b="1" dirty="0" err="1" smtClean="0"/>
              <a:t>беспадстаўны</a:t>
            </a:r>
            <a:endParaRPr lang="ru-RU" sz="6000" b="1" dirty="0"/>
          </a:p>
          <a:p>
            <a:r>
              <a:rPr lang="ru-RU" sz="6000" dirty="0"/>
              <a:t>Бесстыдный </a:t>
            </a:r>
            <a:r>
              <a:rPr lang="ru-RU" sz="6000" dirty="0" smtClean="0"/>
              <a:t>–</a:t>
            </a:r>
          </a:p>
          <a:p>
            <a:pPr marL="0" indent="0" algn="r">
              <a:buNone/>
            </a:pPr>
            <a:r>
              <a:rPr lang="ru-RU" sz="6000" b="1" dirty="0" err="1" smtClean="0"/>
              <a:t>бессаромны</a:t>
            </a:r>
            <a:endParaRPr lang="ru-RU" sz="6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8000" dirty="0"/>
              <a:t>Безгрешный </a:t>
            </a:r>
            <a:r>
              <a:rPr lang="ru-RU" sz="8000" dirty="0" smtClean="0"/>
              <a:t>–</a:t>
            </a:r>
            <a:r>
              <a:rPr lang="ru-RU" sz="8000" dirty="0" smtClean="0"/>
              <a:t> </a:t>
            </a:r>
            <a:endParaRPr lang="ru-RU" sz="8000" dirty="0"/>
          </a:p>
          <a:p>
            <a:r>
              <a:rPr lang="ru-RU" sz="8000" dirty="0"/>
              <a:t>Откуп </a:t>
            </a:r>
            <a:r>
              <a:rPr lang="ru-RU" sz="8000" dirty="0" smtClean="0"/>
              <a:t>–</a:t>
            </a:r>
          </a:p>
          <a:p>
            <a:r>
              <a:rPr lang="ru-RU" sz="8000" dirty="0" smtClean="0"/>
              <a:t>Отмель </a:t>
            </a:r>
            <a:r>
              <a:rPr lang="ru-RU" sz="8000" dirty="0"/>
              <a:t>– </a:t>
            </a:r>
          </a:p>
        </p:txBody>
      </p:sp>
    </p:spTree>
    <p:extLst>
      <p:ext uri="{BB962C8B-B14F-4D97-AF65-F5344CB8AC3E}">
        <p14:creationId xmlns:p14="http://schemas.microsoft.com/office/powerpoint/2010/main" val="31627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ru-RU" sz="7200" dirty="0"/>
              <a:t>Безгрешный </a:t>
            </a:r>
            <a:r>
              <a:rPr lang="ru-RU" sz="7200" dirty="0" smtClean="0"/>
              <a:t>–</a:t>
            </a:r>
          </a:p>
          <a:p>
            <a:pPr marL="0" indent="0" algn="r">
              <a:buNone/>
            </a:pPr>
            <a:r>
              <a:rPr lang="ru-RU" sz="7200" b="1" dirty="0" err="1" smtClean="0"/>
              <a:t>бязгрэшны</a:t>
            </a:r>
            <a:endParaRPr lang="ru-RU" sz="7200" b="1" dirty="0" smtClean="0"/>
          </a:p>
          <a:p>
            <a:r>
              <a:rPr lang="ru-RU" sz="7200" dirty="0" smtClean="0"/>
              <a:t>Откуп </a:t>
            </a:r>
            <a:r>
              <a:rPr lang="ru-RU" sz="7200" dirty="0"/>
              <a:t>– </a:t>
            </a:r>
            <a:r>
              <a:rPr lang="ru-RU" sz="7200" b="1" dirty="0" err="1"/>
              <a:t>водкуп</a:t>
            </a:r>
            <a:endParaRPr lang="ru-RU" sz="7200" b="1" dirty="0"/>
          </a:p>
          <a:p>
            <a:r>
              <a:rPr lang="ru-RU" sz="7200" dirty="0"/>
              <a:t>Отмель – </a:t>
            </a:r>
            <a:r>
              <a:rPr lang="ru-RU" sz="7200" b="1" dirty="0" err="1"/>
              <a:t>водмель</a:t>
            </a:r>
            <a:endParaRPr lang="ru-RU" sz="7200" b="1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517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869560" cy="4392488"/>
          </a:xfrm>
        </p:spPr>
        <p:txBody>
          <a:bodyPr>
            <a:normAutofit/>
          </a:bodyPr>
          <a:lstStyle/>
          <a:p>
            <a:r>
              <a:rPr lang="ru-RU" sz="7200" dirty="0"/>
              <a:t>Подтвердить </a:t>
            </a:r>
            <a:r>
              <a:rPr lang="ru-RU" sz="7200" dirty="0" smtClean="0"/>
              <a:t>–</a:t>
            </a:r>
          </a:p>
          <a:p>
            <a:r>
              <a:rPr lang="ru-RU" sz="7200" dirty="0" smtClean="0"/>
              <a:t>Преднамеренно –</a:t>
            </a:r>
          </a:p>
          <a:p>
            <a:r>
              <a:rPr lang="ru-RU" sz="7200" dirty="0" smtClean="0"/>
              <a:t>Песчаный </a:t>
            </a:r>
            <a:r>
              <a:rPr lang="ru-RU" sz="7200" dirty="0"/>
              <a:t>– </a:t>
            </a:r>
          </a:p>
        </p:txBody>
      </p:sp>
    </p:spTree>
    <p:extLst>
      <p:ext uri="{BB962C8B-B14F-4D97-AF65-F5344CB8AC3E}">
        <p14:creationId xmlns:p14="http://schemas.microsoft.com/office/powerpoint/2010/main" val="3389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Autofit/>
          </a:bodyPr>
          <a:lstStyle/>
          <a:p>
            <a:r>
              <a:rPr lang="ru-RU" sz="6600" dirty="0"/>
              <a:t>Подтвердить </a:t>
            </a:r>
            <a:r>
              <a:rPr lang="ru-RU" sz="6600" dirty="0" smtClean="0"/>
              <a:t>–</a:t>
            </a:r>
          </a:p>
          <a:p>
            <a:pPr marL="0" indent="0" algn="r">
              <a:buNone/>
            </a:pPr>
            <a:r>
              <a:rPr lang="ru-RU" sz="6600" b="1" dirty="0" err="1" smtClean="0"/>
              <a:t>пацвердзіць</a:t>
            </a:r>
            <a:endParaRPr lang="ru-RU" sz="6600" b="1" dirty="0"/>
          </a:p>
          <a:p>
            <a:r>
              <a:rPr lang="ru-RU" sz="6600" dirty="0"/>
              <a:t>Преднамеренно </a:t>
            </a:r>
            <a:r>
              <a:rPr lang="ru-RU" sz="6600" dirty="0" smtClean="0"/>
              <a:t>– </a:t>
            </a:r>
          </a:p>
          <a:p>
            <a:pPr marL="0" indent="0" algn="r">
              <a:buNone/>
            </a:pPr>
            <a:r>
              <a:rPr lang="ru-RU" sz="6600" b="1" dirty="0" err="1" smtClean="0"/>
              <a:t>наўмысна</a:t>
            </a:r>
            <a:endParaRPr lang="ru-RU" sz="6600" b="1" dirty="0"/>
          </a:p>
          <a:p>
            <a:r>
              <a:rPr lang="ru-RU" sz="6600" dirty="0"/>
              <a:t>Песчаный – </a:t>
            </a:r>
            <a:r>
              <a:rPr lang="ru-RU" sz="6600" b="1" dirty="0" err="1"/>
              <a:t>пясчаны</a:t>
            </a:r>
            <a:endParaRPr lang="ru-RU" sz="6600" b="1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542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4929411"/>
          </a:xfrm>
        </p:spPr>
        <p:txBody>
          <a:bodyPr>
            <a:normAutofit/>
          </a:bodyPr>
          <a:lstStyle/>
          <a:p>
            <a:r>
              <a:rPr lang="ru-RU" sz="7200" dirty="0"/>
              <a:t>Нежность – </a:t>
            </a:r>
            <a:endParaRPr lang="ru-RU" sz="7200" dirty="0" smtClean="0"/>
          </a:p>
          <a:p>
            <a:r>
              <a:rPr lang="ru-RU" sz="7200" dirty="0" smtClean="0"/>
              <a:t>Почерствевший </a:t>
            </a:r>
            <a:r>
              <a:rPr lang="ru-RU" sz="7200" dirty="0"/>
              <a:t>– </a:t>
            </a:r>
            <a:endParaRPr lang="ru-RU" sz="7200" dirty="0" smtClean="0"/>
          </a:p>
          <a:p>
            <a:r>
              <a:rPr lang="ru-RU" sz="7200" dirty="0" smtClean="0"/>
              <a:t>Потребительский – </a:t>
            </a:r>
            <a:endParaRPr lang="ru-RU" sz="7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Autofit/>
          </a:bodyPr>
          <a:lstStyle/>
          <a:p>
            <a:r>
              <a:rPr lang="ru-RU" sz="6600" dirty="0"/>
              <a:t>Нежность – </a:t>
            </a:r>
            <a:r>
              <a:rPr lang="ru-RU" sz="6600" b="1" dirty="0" err="1" smtClean="0"/>
              <a:t>пяшчота</a:t>
            </a:r>
            <a:endParaRPr lang="ru-RU" sz="6600" b="1" dirty="0"/>
          </a:p>
          <a:p>
            <a:r>
              <a:rPr lang="ru-RU" sz="6600" dirty="0"/>
              <a:t>Почерствевший </a:t>
            </a:r>
            <a:r>
              <a:rPr lang="ru-RU" sz="6600" dirty="0" smtClean="0"/>
              <a:t>–</a:t>
            </a:r>
          </a:p>
          <a:p>
            <a:pPr marL="0" indent="0" algn="r">
              <a:buNone/>
            </a:pPr>
            <a:r>
              <a:rPr lang="ru-RU" sz="6600" b="1" dirty="0" err="1" smtClean="0"/>
              <a:t>счарсцвелы</a:t>
            </a:r>
            <a:endParaRPr lang="ru-RU" sz="6600" b="1" dirty="0"/>
          </a:p>
          <a:p>
            <a:r>
              <a:rPr lang="ru-RU" sz="6600" dirty="0"/>
              <a:t>Потребительский </a:t>
            </a:r>
            <a:r>
              <a:rPr lang="ru-RU" sz="6600" dirty="0" smtClean="0"/>
              <a:t>–</a:t>
            </a:r>
          </a:p>
          <a:p>
            <a:pPr marL="0" indent="0" algn="r">
              <a:buNone/>
            </a:pPr>
            <a:r>
              <a:rPr lang="ru-RU" sz="6600" b="1" dirty="0" err="1" smtClean="0"/>
              <a:t>спажывецкі</a:t>
            </a:r>
            <a:endParaRPr lang="ru-RU" sz="6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643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785395"/>
          </a:xfrm>
        </p:spPr>
        <p:txBody>
          <a:bodyPr/>
          <a:lstStyle/>
          <a:p>
            <a:r>
              <a:rPr lang="ru-RU" sz="7200" dirty="0"/>
              <a:t>Тунисский – </a:t>
            </a:r>
          </a:p>
          <a:p>
            <a:r>
              <a:rPr lang="ru-RU" sz="7200" dirty="0"/>
              <a:t>Тембр – </a:t>
            </a:r>
          </a:p>
          <a:p>
            <a:r>
              <a:rPr lang="ru-RU" sz="7200" dirty="0"/>
              <a:t>Милосердный — </a:t>
            </a:r>
            <a:r>
              <a:rPr lang="ru-RU" sz="7200" dirty="0" smtClean="0"/>
              <a:t> </a:t>
            </a:r>
            <a:endParaRPr lang="ru-RU" sz="7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7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90158"/>
            <a:ext cx="8229600" cy="11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323528" y="764704"/>
            <a:ext cx="8363272" cy="5361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200" dirty="0" smtClean="0"/>
              <a:t>Тунисский – </a:t>
            </a:r>
            <a:r>
              <a:rPr lang="ru-RU" sz="7200" b="1" dirty="0" err="1" smtClean="0"/>
              <a:t>туніскі</a:t>
            </a:r>
            <a:endParaRPr lang="ru-RU" sz="7200" b="1" dirty="0" smtClean="0"/>
          </a:p>
          <a:p>
            <a:r>
              <a:rPr lang="ru-RU" sz="7200" dirty="0" smtClean="0"/>
              <a:t>Тембр – </a:t>
            </a:r>
            <a:r>
              <a:rPr lang="ru-RU" sz="7200" b="1" dirty="0" err="1" smtClean="0"/>
              <a:t>тэмбр</a:t>
            </a:r>
            <a:endParaRPr lang="ru-RU" sz="7200" b="1" dirty="0" smtClean="0"/>
          </a:p>
          <a:p>
            <a:r>
              <a:rPr lang="ru-RU" sz="7200" dirty="0" smtClean="0"/>
              <a:t>Милосердный </a:t>
            </a:r>
            <a:r>
              <a:rPr lang="ru-RU" sz="7200" dirty="0" smtClean="0"/>
              <a:t>–</a:t>
            </a:r>
          </a:p>
          <a:p>
            <a:pPr marL="0" indent="0" algn="r">
              <a:buNone/>
            </a:pPr>
            <a:r>
              <a:rPr lang="ru-RU" sz="7200" b="1" dirty="0" err="1" smtClean="0"/>
              <a:t>міласэрны</a:t>
            </a:r>
            <a:r>
              <a:rPr lang="ru-RU" sz="7200" b="1" dirty="0" smtClean="0"/>
              <a:t> </a:t>
            </a:r>
            <a:endParaRPr lang="ru-RU" sz="72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3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паўняльнік аб'екта кантэн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92696"/>
            <a:ext cx="4843738" cy="5431273"/>
          </a:xfrm>
        </p:spPr>
      </p:pic>
    </p:spTree>
    <p:extLst>
      <p:ext uri="{BB962C8B-B14F-4D97-AF65-F5344CB8AC3E}">
        <p14:creationId xmlns:p14="http://schemas.microsoft.com/office/powerpoint/2010/main" val="42122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err="1" smtClean="0"/>
              <a:t>Азванчэнне</a:t>
            </a:r>
            <a:endParaRPr lang="ru-RU" sz="8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4000" b="1" dirty="0" err="1"/>
              <a:t>вымаўленне</a:t>
            </a:r>
            <a:r>
              <a:rPr lang="ru-RU" sz="4000" b="1" dirty="0"/>
              <a:t>   </a:t>
            </a:r>
            <a:r>
              <a:rPr lang="ru-RU" sz="4000" b="1" dirty="0" smtClean="0"/>
              <a:t> </a:t>
            </a:r>
            <a:r>
              <a:rPr lang="ru-RU" sz="4000" b="1" dirty="0" err="1"/>
              <a:t>напісанне</a:t>
            </a:r>
            <a:r>
              <a:rPr lang="ru-RU" sz="4000" b="1" dirty="0"/>
              <a:t>  </a:t>
            </a:r>
            <a:r>
              <a:rPr lang="ru-RU" sz="4000" b="1" dirty="0" smtClean="0"/>
              <a:t>  </a:t>
            </a:r>
            <a:r>
              <a:rPr lang="ru-RU" sz="4000" b="1" dirty="0" err="1"/>
              <a:t>праверка</a:t>
            </a:r>
            <a:endParaRPr lang="ru-RU" sz="4000" dirty="0"/>
          </a:p>
          <a:p>
            <a:pPr marL="0" indent="0" fontAlgn="base">
              <a:buNone/>
            </a:pPr>
            <a:r>
              <a:rPr lang="ru-RU" sz="4000" i="1" dirty="0" err="1" smtClean="0"/>
              <a:t>проЗьба</a:t>
            </a:r>
            <a:r>
              <a:rPr lang="ru-RU" sz="4000" i="1" dirty="0" smtClean="0"/>
              <a:t> </a:t>
            </a:r>
            <a:r>
              <a:rPr lang="ru-RU" sz="4000" i="1" dirty="0"/>
              <a:t>      </a:t>
            </a:r>
            <a:r>
              <a:rPr lang="ru-RU" sz="4000" i="1" dirty="0" smtClean="0"/>
              <a:t> </a:t>
            </a:r>
            <a:r>
              <a:rPr lang="ru-RU" sz="4000" i="1" dirty="0"/>
              <a:t>  </a:t>
            </a:r>
            <a:r>
              <a:rPr lang="ru-RU" sz="4000" i="1" dirty="0" smtClean="0"/>
              <a:t>   </a:t>
            </a:r>
            <a:r>
              <a:rPr lang="ru-RU" sz="4000" i="1" dirty="0"/>
              <a:t> </a:t>
            </a:r>
            <a:r>
              <a:rPr lang="ru-RU" sz="4000" i="1" dirty="0" err="1" smtClean="0"/>
              <a:t>проСьба</a:t>
            </a:r>
            <a:r>
              <a:rPr lang="ru-RU" sz="4000" i="1" dirty="0" smtClean="0"/>
              <a:t> </a:t>
            </a:r>
            <a:r>
              <a:rPr lang="ru-RU" sz="4000" i="1" dirty="0"/>
              <a:t>   </a:t>
            </a:r>
            <a:r>
              <a:rPr lang="ru-RU" sz="4000" i="1" dirty="0" smtClean="0"/>
              <a:t>    </a:t>
            </a:r>
            <a:r>
              <a:rPr lang="ru-RU" sz="4000" i="1" dirty="0" err="1" smtClean="0"/>
              <a:t>прасіць</a:t>
            </a:r>
            <a:endParaRPr lang="ru-RU" sz="4000" dirty="0"/>
          </a:p>
          <a:p>
            <a:pPr marL="0" indent="0" fontAlgn="base">
              <a:buNone/>
            </a:pPr>
            <a:r>
              <a:rPr lang="ru-RU" sz="4000" i="1" dirty="0" err="1" smtClean="0"/>
              <a:t>каЗьба</a:t>
            </a:r>
            <a:r>
              <a:rPr lang="ru-RU" sz="4000" i="1" dirty="0" smtClean="0"/>
              <a:t> </a:t>
            </a:r>
            <a:r>
              <a:rPr lang="ru-RU" sz="4000" i="1" dirty="0"/>
              <a:t>     </a:t>
            </a:r>
            <a:r>
              <a:rPr lang="ru-RU" sz="4000" i="1" dirty="0" smtClean="0"/>
              <a:t>    </a:t>
            </a:r>
            <a:r>
              <a:rPr lang="ru-RU" sz="4000" i="1" dirty="0"/>
              <a:t>    </a:t>
            </a:r>
            <a:r>
              <a:rPr lang="ru-RU" sz="4000" i="1" dirty="0" smtClean="0"/>
              <a:t>   </a:t>
            </a:r>
            <a:r>
              <a:rPr lang="ru-RU" sz="4000" i="1" dirty="0" err="1" smtClean="0"/>
              <a:t>каСьба</a:t>
            </a:r>
            <a:r>
              <a:rPr lang="ru-RU" sz="4000" i="1" dirty="0" smtClean="0"/>
              <a:t> </a:t>
            </a:r>
            <a:r>
              <a:rPr lang="ru-RU" sz="4000" i="1" dirty="0"/>
              <a:t>        </a:t>
            </a:r>
            <a:r>
              <a:rPr lang="ru-RU" sz="4000" i="1" dirty="0" smtClean="0"/>
              <a:t> </a:t>
            </a:r>
            <a:r>
              <a:rPr lang="ru-RU" sz="4000" i="1" dirty="0"/>
              <a:t> </a:t>
            </a:r>
            <a:r>
              <a:rPr lang="ru-RU" sz="4000" i="1" dirty="0" err="1" smtClean="0"/>
              <a:t>касіць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0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/>
              <a:t>Спрашчэнне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груп</a:t>
            </a:r>
            <a:r>
              <a:rPr lang="ru-RU" sz="5400" b="1" dirty="0" smtClean="0"/>
              <a:t> зычных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Згн</a:t>
            </a:r>
            <a:r>
              <a:rPr lang="ru-RU" sz="4000" dirty="0" smtClean="0"/>
              <a:t> → </a:t>
            </a:r>
            <a:r>
              <a:rPr lang="ru-RU" sz="4000" dirty="0" err="1" smtClean="0"/>
              <a:t>зн</a:t>
            </a:r>
            <a:r>
              <a:rPr lang="ru-RU" sz="4000" dirty="0" smtClean="0"/>
              <a:t>  (</a:t>
            </a:r>
            <a:r>
              <a:rPr lang="ru-RU" sz="4000" dirty="0" err="1" smtClean="0"/>
              <a:t>бразгаць</a:t>
            </a:r>
            <a:r>
              <a:rPr lang="ru-RU" sz="4000" dirty="0" smtClean="0"/>
              <a:t>, але </a:t>
            </a:r>
            <a:r>
              <a:rPr lang="ru-RU" sz="4000" dirty="0" err="1" smtClean="0"/>
              <a:t>бразнуць</a:t>
            </a:r>
            <a:r>
              <a:rPr lang="ru-RU" sz="4000" dirty="0" smtClean="0"/>
              <a:t>)</a:t>
            </a:r>
          </a:p>
          <a:p>
            <a:r>
              <a:rPr lang="ru-RU" sz="4000" dirty="0" err="1" smtClean="0"/>
              <a:t>Стн</a:t>
            </a:r>
            <a:r>
              <a:rPr lang="ru-RU" sz="4000" dirty="0" smtClean="0"/>
              <a:t> → </a:t>
            </a:r>
            <a:r>
              <a:rPr lang="ru-RU" sz="4000" dirty="0" err="1" smtClean="0"/>
              <a:t>сн</a:t>
            </a:r>
            <a:r>
              <a:rPr lang="ru-RU" sz="4000" dirty="0" smtClean="0"/>
              <a:t> (</a:t>
            </a:r>
            <a:r>
              <a:rPr lang="ru-RU" sz="4000" dirty="0" err="1" smtClean="0"/>
              <a:t>свіст</a:t>
            </a:r>
            <a:r>
              <a:rPr lang="ru-RU" sz="4000" dirty="0" smtClean="0"/>
              <a:t>, але </a:t>
            </a:r>
            <a:r>
              <a:rPr lang="ru-RU" sz="4000" dirty="0" err="1" smtClean="0"/>
              <a:t>свіснуць</a:t>
            </a:r>
            <a:r>
              <a:rPr lang="ru-RU" sz="4000" dirty="0" smtClean="0"/>
              <a:t>)</a:t>
            </a:r>
          </a:p>
          <a:p>
            <a:r>
              <a:rPr lang="ru-RU" sz="4000" dirty="0" err="1" smtClean="0"/>
              <a:t>Слн</a:t>
            </a:r>
            <a:r>
              <a:rPr lang="ru-RU" sz="4000" dirty="0" smtClean="0"/>
              <a:t> → </a:t>
            </a:r>
            <a:r>
              <a:rPr lang="ru-RU" sz="4000" dirty="0" err="1" smtClean="0"/>
              <a:t>сн</a:t>
            </a:r>
            <a:r>
              <a:rPr lang="ru-RU" sz="4000" dirty="0" smtClean="0"/>
              <a:t> (</a:t>
            </a:r>
            <a:r>
              <a:rPr lang="ru-RU" sz="4000" dirty="0" err="1" smtClean="0"/>
              <a:t>мысліць</a:t>
            </a:r>
            <a:r>
              <a:rPr lang="ru-RU" sz="4000" dirty="0" smtClean="0"/>
              <a:t>, але </a:t>
            </a:r>
            <a:r>
              <a:rPr lang="ru-RU" sz="4000" dirty="0" err="1" smtClean="0"/>
              <a:t>наўмысна</a:t>
            </a:r>
            <a:r>
              <a:rPr lang="ru-RU" sz="4000" dirty="0" smtClean="0"/>
              <a:t>)</a:t>
            </a:r>
          </a:p>
          <a:p>
            <a:r>
              <a:rPr lang="ru-RU" sz="4000" dirty="0" err="1" smtClean="0"/>
              <a:t>Рдц</a:t>
            </a:r>
            <a:r>
              <a:rPr lang="ru-RU" sz="4000" dirty="0" smtClean="0"/>
              <a:t> → </a:t>
            </a:r>
            <a:r>
              <a:rPr lang="ru-RU" sz="4000" dirty="0" err="1" smtClean="0"/>
              <a:t>рц</a:t>
            </a:r>
            <a:r>
              <a:rPr lang="ru-RU" sz="4000" dirty="0" smtClean="0"/>
              <a:t> (</a:t>
            </a:r>
            <a:r>
              <a:rPr lang="ru-RU" sz="4000" dirty="0" err="1" smtClean="0"/>
              <a:t>сардэчны</a:t>
            </a:r>
            <a:r>
              <a:rPr lang="ru-RU" sz="4000" dirty="0" smtClean="0"/>
              <a:t>, але </a:t>
            </a:r>
            <a:r>
              <a:rPr lang="ru-RU" sz="4000" dirty="0" err="1" smtClean="0"/>
              <a:t>сэрца</a:t>
            </a:r>
            <a:r>
              <a:rPr lang="ru-RU" sz="4000" dirty="0" smtClean="0"/>
              <a:t>)</a:t>
            </a:r>
          </a:p>
          <a:p>
            <a:r>
              <a:rPr lang="ru-RU" sz="4000" dirty="0" err="1" smtClean="0"/>
              <a:t>Рдн</a:t>
            </a:r>
            <a:r>
              <a:rPr lang="ru-RU" sz="4000" dirty="0" smtClean="0"/>
              <a:t> → </a:t>
            </a:r>
            <a:r>
              <a:rPr lang="ru-RU" sz="4000" dirty="0" err="1" smtClean="0"/>
              <a:t>рн</a:t>
            </a:r>
            <a:r>
              <a:rPr lang="ru-RU" sz="4000" dirty="0" smtClean="0"/>
              <a:t> (</a:t>
            </a:r>
            <a:r>
              <a:rPr lang="ru-RU" sz="4000" dirty="0" err="1" smtClean="0"/>
              <a:t>сардэчны</a:t>
            </a:r>
            <a:r>
              <a:rPr lang="ru-RU" sz="4000" dirty="0" smtClean="0"/>
              <a:t>, але </a:t>
            </a:r>
            <a:r>
              <a:rPr lang="ru-RU" sz="4000" dirty="0" err="1" smtClean="0"/>
              <a:t>міласэрны</a:t>
            </a:r>
            <a:r>
              <a:rPr lang="ru-RU" sz="4000" dirty="0" smtClean="0"/>
              <a:t>)</a:t>
            </a:r>
          </a:p>
          <a:p>
            <a:r>
              <a:rPr lang="ru-RU" sz="4000" dirty="0" err="1" smtClean="0"/>
              <a:t>Птн</a:t>
            </a:r>
            <a:r>
              <a:rPr lang="ru-RU" sz="4000" dirty="0" smtClean="0"/>
              <a:t> → </a:t>
            </a:r>
            <a:r>
              <a:rPr lang="ru-RU" sz="4000" dirty="0" err="1" smtClean="0"/>
              <a:t>пн</a:t>
            </a:r>
            <a:r>
              <a:rPr lang="ru-RU" sz="4000" dirty="0" smtClean="0"/>
              <a:t> (</a:t>
            </a:r>
            <a:r>
              <a:rPr lang="ru-RU" sz="4000" dirty="0" err="1" smtClean="0"/>
              <a:t>шэпт</a:t>
            </a:r>
            <a:r>
              <a:rPr lang="ru-RU" sz="4000" dirty="0" smtClean="0"/>
              <a:t>, але </a:t>
            </a:r>
            <a:r>
              <a:rPr lang="ru-RU" sz="4000" dirty="0" err="1" smtClean="0"/>
              <a:t>шапнуць</a:t>
            </a:r>
            <a:r>
              <a:rPr lang="ru-RU" sz="4000" dirty="0" smtClean="0"/>
              <a:t>) і </a:t>
            </a:r>
            <a:r>
              <a:rPr lang="ru-RU" sz="4000" dirty="0" err="1" smtClean="0"/>
              <a:t>пад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51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Autofit/>
          </a:bodyPr>
          <a:lstStyle/>
          <a:p>
            <a:pPr>
              <a:lnSpc>
                <a:spcPts val="4500"/>
              </a:lnSpc>
            </a:pPr>
            <a:r>
              <a:rPr lang="ru-RU" sz="5400" b="1" dirty="0" err="1" smtClean="0"/>
              <a:t>Прыпадабненне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свісцячых</a:t>
            </a:r>
            <a:r>
              <a:rPr lang="ru-RU" sz="5400" b="1" dirty="0" smtClean="0"/>
              <a:t> да </a:t>
            </a:r>
            <a:r>
              <a:rPr lang="ru-RU" sz="5400" b="1" dirty="0" err="1" smtClean="0"/>
              <a:t>шыпячых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42493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err="1" smtClean="0"/>
              <a:t>вымаўленне</a:t>
            </a:r>
            <a:r>
              <a:rPr lang="ru-RU" b="1" dirty="0" smtClean="0"/>
              <a:t>        </a:t>
            </a:r>
            <a:r>
              <a:rPr lang="ru-RU" b="1" dirty="0" err="1"/>
              <a:t>н</a:t>
            </a:r>
            <a:r>
              <a:rPr lang="ru-RU" b="1" dirty="0" err="1" smtClean="0"/>
              <a:t>апісанне</a:t>
            </a:r>
            <a:r>
              <a:rPr lang="ru-RU" b="1" dirty="0" smtClean="0"/>
              <a:t> 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 smtClean="0"/>
              <a:t>уШчаць</a:t>
            </a:r>
            <a:r>
              <a:rPr lang="ru-RU" dirty="0" smtClean="0"/>
              <a:t>                   </a:t>
            </a:r>
            <a:r>
              <a:rPr lang="ru-RU" dirty="0" err="1" smtClean="0"/>
              <a:t>уСчаць</a:t>
            </a:r>
            <a:r>
              <a:rPr lang="ru-RU" dirty="0" smtClean="0"/>
              <a:t>           </a:t>
            </a:r>
            <a:endParaRPr lang="ru-RU" dirty="0" smtClean="0"/>
          </a:p>
          <a:p>
            <a:pPr marL="0" indent="0" fontAlgn="base">
              <a:buNone/>
            </a:pPr>
            <a:r>
              <a:rPr lang="ru-RU" i="1" dirty="0" err="1" smtClean="0"/>
              <a:t>раЖжыцца</a:t>
            </a:r>
            <a:r>
              <a:rPr lang="ru-RU" i="1" dirty="0" smtClean="0"/>
              <a:t> </a:t>
            </a:r>
            <a:r>
              <a:rPr lang="ru-RU" i="1" dirty="0" smtClean="0"/>
              <a:t>         </a:t>
            </a:r>
            <a:r>
              <a:rPr lang="ru-RU" i="1" dirty="0" smtClean="0"/>
              <a:t>  </a:t>
            </a:r>
            <a:r>
              <a:rPr lang="ru-RU" i="1" dirty="0" err="1" smtClean="0"/>
              <a:t>раЗжыцца</a:t>
            </a:r>
            <a:r>
              <a:rPr lang="ru-RU" dirty="0" smtClean="0"/>
              <a:t>     </a:t>
            </a:r>
          </a:p>
          <a:p>
            <a:pPr marL="0" indent="0" fontAlgn="base">
              <a:buNone/>
            </a:pPr>
            <a:r>
              <a:rPr lang="ru-RU" i="1" dirty="0" err="1" smtClean="0"/>
              <a:t>адкаШчык</a:t>
            </a:r>
            <a:r>
              <a:rPr lang="ru-RU" i="1" dirty="0"/>
              <a:t>            </a:t>
            </a:r>
            <a:r>
              <a:rPr lang="ru-RU" i="1" dirty="0" smtClean="0"/>
              <a:t>  </a:t>
            </a:r>
            <a:r>
              <a:rPr lang="ru-RU" i="1" dirty="0" err="1" smtClean="0"/>
              <a:t>адкаЗчык</a:t>
            </a:r>
            <a:r>
              <a:rPr lang="ru-RU" dirty="0"/>
              <a:t>   </a:t>
            </a:r>
            <a:r>
              <a:rPr lang="ru-RU" dirty="0" smtClean="0"/>
              <a:t> </a:t>
            </a:r>
            <a:r>
              <a:rPr lang="ru-RU" dirty="0"/>
              <a:t>  </a:t>
            </a:r>
            <a:endParaRPr lang="ru-RU" dirty="0" smtClean="0"/>
          </a:p>
          <a:p>
            <a:pPr marL="0" indent="0" fontAlgn="base">
              <a:buNone/>
            </a:pPr>
            <a:r>
              <a:rPr lang="ru-RU" b="1" dirty="0" err="1" smtClean="0"/>
              <a:t>праверка</a:t>
            </a:r>
            <a:r>
              <a:rPr lang="ru-RU" b="1" dirty="0" smtClean="0"/>
              <a:t>: </a:t>
            </a:r>
            <a:r>
              <a:rPr lang="ru-RU" dirty="0" err="1"/>
              <a:t>трэба</a:t>
            </a:r>
            <a:r>
              <a:rPr lang="ru-RU" dirty="0"/>
              <a:t> </a:t>
            </a:r>
            <a:r>
              <a:rPr lang="ru-RU" dirty="0" err="1"/>
              <a:t>вылучыць</a:t>
            </a:r>
            <a:r>
              <a:rPr lang="ru-RU" dirty="0"/>
              <a:t> </a:t>
            </a:r>
            <a:r>
              <a:rPr lang="ru-RU" dirty="0" err="1"/>
              <a:t>марфемы</a:t>
            </a:r>
            <a:r>
              <a:rPr lang="ru-RU" dirty="0"/>
              <a:t>, </a:t>
            </a:r>
            <a:r>
              <a:rPr lang="ru-RU" dirty="0" smtClean="0"/>
              <a:t>у</a:t>
            </a:r>
            <a:r>
              <a:rPr lang="ru-RU" dirty="0"/>
              <a:t> </a:t>
            </a:r>
            <a:r>
              <a:rPr lang="ru-RU" dirty="0" err="1"/>
              <a:t>якіх</a:t>
            </a:r>
            <a:r>
              <a:rPr lang="ru-RU" dirty="0"/>
              <a:t> </a:t>
            </a:r>
            <a:r>
              <a:rPr lang="ru-RU" dirty="0" err="1" smtClean="0"/>
              <a:t>адбывецца</a:t>
            </a:r>
            <a:r>
              <a:rPr lang="ru-RU" dirty="0" smtClean="0"/>
              <a:t> </a:t>
            </a:r>
            <a:r>
              <a:rPr lang="ru-RU" dirty="0" err="1"/>
              <a:t>чаргаванне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/>
              <a:t>так, </a:t>
            </a:r>
            <a:r>
              <a:rPr lang="ru-RU" dirty="0" err="1" smtClean="0"/>
              <a:t>прыстаўкі</a:t>
            </a:r>
            <a:r>
              <a:rPr lang="ru-RU" dirty="0" smtClean="0"/>
              <a:t> </a:t>
            </a:r>
            <a:r>
              <a:rPr lang="ru-RU" dirty="0" err="1"/>
              <a:t>ніколі</a:t>
            </a:r>
            <a:r>
              <a:rPr lang="ru-RU" dirty="0"/>
              <a:t> не </a:t>
            </a:r>
            <a:r>
              <a:rPr lang="ru-RU" dirty="0" err="1"/>
              <a:t>заканчваюцца</a:t>
            </a:r>
            <a:r>
              <a:rPr lang="ru-RU" dirty="0"/>
              <a:t> на </a:t>
            </a:r>
            <a:r>
              <a:rPr lang="ru-RU" dirty="0" err="1"/>
              <a:t>шыпячы</a:t>
            </a:r>
            <a:r>
              <a:rPr lang="ru-RU" dirty="0"/>
              <a:t>;</a:t>
            </a:r>
            <a:r>
              <a:rPr lang="ru-RU" b="1" dirty="0"/>
              <a:t> </a:t>
            </a:r>
            <a:r>
              <a:rPr lang="ru-RU" dirty="0" smtClean="0"/>
              <a:t>для </a:t>
            </a:r>
            <a:r>
              <a:rPr lang="ru-RU" dirty="0" err="1" smtClean="0"/>
              <a:t>вызначэння</a:t>
            </a:r>
            <a:r>
              <a:rPr lang="ru-RU" dirty="0"/>
              <a:t> </a:t>
            </a:r>
            <a:r>
              <a:rPr lang="ru-RU" dirty="0" err="1" smtClean="0"/>
              <a:t>літарыў</a:t>
            </a:r>
            <a:r>
              <a:rPr lang="ru-RU" dirty="0"/>
              <a:t> </a:t>
            </a:r>
            <a:r>
              <a:rPr lang="ru-RU" dirty="0" err="1"/>
              <a:t>корані</a:t>
            </a:r>
            <a:r>
              <a:rPr lang="ru-RU" dirty="0"/>
              <a:t> </a:t>
            </a:r>
            <a:r>
              <a:rPr lang="ru-RU" dirty="0" err="1" smtClean="0"/>
              <a:t>трэба</a:t>
            </a:r>
            <a:r>
              <a:rPr lang="ru-RU" dirty="0" smtClean="0"/>
              <a:t> </a:t>
            </a:r>
            <a:r>
              <a:rPr lang="ru-RU" dirty="0" err="1" smtClean="0"/>
              <a:t>падабраць</a:t>
            </a:r>
            <a:r>
              <a:rPr lang="ru-RU" dirty="0" smtClean="0"/>
              <a:t> </a:t>
            </a:r>
            <a:r>
              <a:rPr lang="ru-RU" dirty="0"/>
              <a:t> </a:t>
            </a:r>
            <a:r>
              <a:rPr lang="ru-RU" dirty="0" err="1" smtClean="0"/>
              <a:t>аднакаранёвыя</a:t>
            </a:r>
            <a:r>
              <a:rPr lang="ru-RU" dirty="0" smtClean="0"/>
              <a:t> </a:t>
            </a:r>
            <a:r>
              <a:rPr lang="ru-RU" dirty="0" err="1"/>
              <a:t>словы</a:t>
            </a:r>
            <a:r>
              <a:rPr lang="ru-RU" dirty="0"/>
              <a:t>)</a:t>
            </a:r>
          </a:p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r>
              <a:rPr lang="ru-RU" dirty="0"/>
              <a:t>          </a:t>
            </a:r>
          </a:p>
        </p:txBody>
      </p:sp>
    </p:spTree>
    <p:extLst>
      <p:ext uri="{BB962C8B-B14F-4D97-AF65-F5344CB8AC3E}">
        <p14:creationId xmlns:p14="http://schemas.microsoft.com/office/powerpoint/2010/main" val="36498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5400" b="1" dirty="0" err="1"/>
              <a:t>Прыпадабненне</a:t>
            </a:r>
            <a:r>
              <a:rPr lang="ru-RU" sz="5400" b="1" dirty="0"/>
              <a:t> </a:t>
            </a:r>
            <a:r>
              <a:rPr lang="ru-RU" sz="5400" b="1" dirty="0" err="1"/>
              <a:t>шыпячых</a:t>
            </a:r>
            <a:r>
              <a:rPr lang="ru-RU" sz="5400" b="1" dirty="0"/>
              <a:t> да </a:t>
            </a:r>
            <a:r>
              <a:rPr lang="ru-RU" sz="5400" b="1" dirty="0" err="1" smtClean="0"/>
              <a:t>свісцячых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4800" b="1" dirty="0" err="1"/>
              <a:t>вымаўленне</a:t>
            </a:r>
            <a:r>
              <a:rPr lang="ru-RU" sz="4800" b="1" dirty="0"/>
              <a:t>           </a:t>
            </a:r>
            <a:r>
              <a:rPr lang="ru-RU" sz="4800" b="1" dirty="0" err="1" smtClean="0"/>
              <a:t>напісанне</a:t>
            </a:r>
            <a:endParaRPr lang="ru-RU" sz="4800" dirty="0"/>
          </a:p>
          <a:p>
            <a:pPr marL="0" indent="0" fontAlgn="base">
              <a:buNone/>
            </a:pPr>
            <a:r>
              <a:rPr lang="ru-RU" sz="4800" i="1" dirty="0" err="1"/>
              <a:t>чытаЦцы</a:t>
            </a:r>
            <a:r>
              <a:rPr lang="ru-RU" sz="4800" i="1" dirty="0"/>
              <a:t>                </a:t>
            </a:r>
            <a:r>
              <a:rPr lang="ru-RU" sz="4800" i="1" dirty="0" smtClean="0"/>
              <a:t> </a:t>
            </a:r>
            <a:r>
              <a:rPr lang="ru-RU" sz="4800" i="1" dirty="0" err="1" smtClean="0"/>
              <a:t>чытаЧцы</a:t>
            </a:r>
            <a:endParaRPr lang="ru-RU" sz="4800" dirty="0"/>
          </a:p>
          <a:p>
            <a:pPr marL="0" indent="0" fontAlgn="base">
              <a:buNone/>
            </a:pPr>
            <a:r>
              <a:rPr lang="ru-RU" sz="4800" i="1" dirty="0" err="1"/>
              <a:t>мыеСся</a:t>
            </a:r>
            <a:r>
              <a:rPr lang="ru-RU" sz="4800" i="1" dirty="0"/>
              <a:t>                      </a:t>
            </a:r>
            <a:r>
              <a:rPr lang="ru-RU" sz="4800" i="1" dirty="0" err="1" smtClean="0"/>
              <a:t>мыеШся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5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Пераход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д, т </a:t>
            </a:r>
            <a:r>
              <a:rPr lang="ru-RU" dirty="0" err="1" smtClean="0"/>
              <a:t>перад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ч, ц </a:t>
            </a:r>
            <a:r>
              <a:rPr lang="ru-RU" dirty="0" smtClean="0"/>
              <a:t>у </a:t>
            </a:r>
            <a:r>
              <a:rPr lang="ru-RU" dirty="0" err="1" smtClean="0"/>
              <a:t>доўгія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чч</a:t>
            </a:r>
            <a:r>
              <a:rPr lang="ru-RU" dirty="0" smtClean="0"/>
              <a:t> і </a:t>
            </a:r>
            <a:r>
              <a:rPr lang="ru-RU" b="1" dirty="0" err="1" smtClean="0">
                <a:solidFill>
                  <a:srgbClr val="C00000"/>
                </a:solidFill>
              </a:rPr>
              <a:t>цц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err="1" smtClean="0"/>
              <a:t>вымаўленне</a:t>
            </a:r>
            <a:r>
              <a:rPr lang="ru-RU" sz="3600" b="1" dirty="0" smtClean="0"/>
              <a:t> </a:t>
            </a:r>
            <a:r>
              <a:rPr lang="ru-RU" sz="3600" dirty="0" smtClean="0"/>
              <a:t>     </a:t>
            </a:r>
            <a:r>
              <a:rPr lang="ru-RU" sz="3600" b="1" dirty="0" err="1" smtClean="0"/>
              <a:t>напісанне</a:t>
            </a:r>
            <a:r>
              <a:rPr lang="ru-RU" sz="3600" dirty="0" smtClean="0"/>
              <a:t>          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err="1" smtClean="0"/>
              <a:t>паЧчыстую</a:t>
            </a:r>
            <a:r>
              <a:rPr lang="ru-RU" sz="3600" dirty="0" smtClean="0"/>
              <a:t>         </a:t>
            </a:r>
            <a:r>
              <a:rPr lang="ru-RU" sz="3600" dirty="0" smtClean="0"/>
              <a:t> </a:t>
            </a:r>
            <a:r>
              <a:rPr lang="ru-RU" sz="3600" dirty="0" err="1" smtClean="0"/>
              <a:t>паДчыстую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b="1" dirty="0" err="1" smtClean="0"/>
              <a:t>Праверка</a:t>
            </a:r>
            <a:r>
              <a:rPr lang="ru-RU" sz="3600" b="1" dirty="0" smtClean="0"/>
              <a:t>: </a:t>
            </a:r>
            <a:r>
              <a:rPr lang="ru-RU" sz="3600" dirty="0" err="1" smtClean="0"/>
              <a:t>прыстаўкі</a:t>
            </a:r>
            <a:r>
              <a:rPr lang="ru-RU" sz="3600" dirty="0" smtClean="0"/>
              <a:t> на </a:t>
            </a:r>
            <a:r>
              <a:rPr lang="ru-RU" sz="3600" b="1" dirty="0" smtClean="0">
                <a:solidFill>
                  <a:srgbClr val="C00000"/>
                </a:solidFill>
              </a:rPr>
              <a:t>-д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/>
              <a:t>пішуцца</a:t>
            </a:r>
            <a:r>
              <a:rPr lang="ru-RU" sz="3600" dirty="0" smtClean="0"/>
              <a:t> </a:t>
            </a:r>
            <a:r>
              <a:rPr lang="ru-RU" sz="3600" dirty="0" err="1" smtClean="0"/>
              <a:t>нязменна</a:t>
            </a:r>
            <a:r>
              <a:rPr lang="ru-RU" sz="3600" dirty="0" smtClean="0"/>
              <a:t>; </a:t>
            </a:r>
          </a:p>
          <a:p>
            <a:r>
              <a:rPr lang="ru-RU" sz="3600" dirty="0" err="1" smtClean="0"/>
              <a:t>золаЦца</a:t>
            </a:r>
            <a:r>
              <a:rPr lang="ru-RU" sz="3600" dirty="0" smtClean="0"/>
              <a:t>                     </a:t>
            </a:r>
            <a:r>
              <a:rPr lang="ru-RU" sz="3600" dirty="0" err="1" smtClean="0"/>
              <a:t>золаТца</a:t>
            </a:r>
            <a:r>
              <a:rPr lang="ru-RU" sz="3600" dirty="0" smtClean="0"/>
              <a:t>               </a:t>
            </a:r>
          </a:p>
          <a:p>
            <a:pPr marL="0" indent="0">
              <a:buNone/>
            </a:pPr>
            <a:r>
              <a:rPr lang="ru-RU" sz="3600" b="1" dirty="0" err="1" smtClean="0"/>
              <a:t>Праверка</a:t>
            </a:r>
            <a:r>
              <a:rPr lang="ru-RU" sz="3600" b="1" dirty="0" smtClean="0"/>
              <a:t>: </a:t>
            </a:r>
            <a:r>
              <a:rPr lang="ru-RU" sz="3600" dirty="0" smtClean="0"/>
              <a:t>для </a:t>
            </a:r>
            <a:r>
              <a:rPr lang="ru-RU" sz="3600" dirty="0" err="1" smtClean="0"/>
              <a:t>вызначэння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літары</a:t>
            </a:r>
            <a:r>
              <a:rPr lang="ru-RU" sz="36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ў </a:t>
            </a:r>
            <a:r>
              <a:rPr lang="ru-RU" sz="3600" dirty="0" err="1" smtClean="0"/>
              <a:t>корані</a:t>
            </a:r>
            <a:r>
              <a:rPr lang="ru-RU" sz="3600" dirty="0" smtClean="0"/>
              <a:t> </a:t>
            </a:r>
            <a:r>
              <a:rPr lang="ru-RU" sz="3600" dirty="0" err="1" smtClean="0"/>
              <a:t>трэба</a:t>
            </a:r>
            <a:r>
              <a:rPr lang="ru-RU" sz="3600" dirty="0" smtClean="0"/>
              <a:t> </a:t>
            </a:r>
            <a:r>
              <a:rPr lang="ru-RU" sz="3600" dirty="0" err="1" smtClean="0"/>
              <a:t>падабраць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err="1" smtClean="0"/>
              <a:t>аднакаранёвыя</a:t>
            </a:r>
            <a:r>
              <a:rPr lang="ru-RU" sz="3600" dirty="0" smtClean="0"/>
              <a:t> </a:t>
            </a:r>
            <a:r>
              <a:rPr lang="ru-RU" sz="3600" dirty="0" err="1" smtClean="0"/>
              <a:t>словы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496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 </a:t>
            </a:r>
            <a:r>
              <a:rPr lang="ru-RU" b="1" dirty="0" err="1" smtClean="0"/>
              <a:t>Спалучэнне</a:t>
            </a:r>
            <a:r>
              <a:rPr lang="ru-RU" b="1" dirty="0" smtClean="0"/>
              <a:t> “зычны + </a:t>
            </a:r>
            <a:r>
              <a:rPr lang="ru-RU" b="1" dirty="0" err="1" smtClean="0"/>
              <a:t>санорны</a:t>
            </a:r>
            <a:r>
              <a:rPr lang="ru-RU" b="1" dirty="0" smtClean="0"/>
              <a:t>”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ў </a:t>
            </a:r>
            <a:r>
              <a:rPr lang="ru-RU" b="1" dirty="0" err="1" smtClean="0"/>
              <a:t>канцы</a:t>
            </a:r>
            <a:r>
              <a:rPr lang="ru-RU" b="1" dirty="0" smtClean="0"/>
              <a:t> слова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err="1" smtClean="0"/>
              <a:t>вымаўленне</a:t>
            </a:r>
            <a:r>
              <a:rPr lang="ru-RU" sz="4800" b="1" dirty="0" smtClean="0"/>
              <a:t>  </a:t>
            </a:r>
            <a:r>
              <a:rPr lang="ru-RU" sz="4800" b="1" dirty="0" smtClean="0"/>
              <a:t>        </a:t>
            </a:r>
            <a:r>
              <a:rPr lang="ru-RU" sz="4800" b="1" dirty="0"/>
              <a:t> </a:t>
            </a:r>
            <a:r>
              <a:rPr lang="ru-RU" sz="4800" b="1" dirty="0" err="1" smtClean="0"/>
              <a:t>напісанне</a:t>
            </a:r>
            <a:endParaRPr lang="ru-RU" sz="4800" b="1" dirty="0" smtClean="0"/>
          </a:p>
          <a:p>
            <a:r>
              <a:rPr lang="ru-RU" sz="4800" dirty="0" err="1" smtClean="0"/>
              <a:t>сіДАР</a:t>
            </a:r>
            <a:r>
              <a:rPr lang="ru-RU" sz="4800" dirty="0" smtClean="0"/>
              <a:t>                      </a:t>
            </a:r>
            <a:r>
              <a:rPr lang="ru-RU" sz="4800" dirty="0" smtClean="0"/>
              <a:t> </a:t>
            </a:r>
            <a:r>
              <a:rPr lang="ru-RU" sz="4800" dirty="0" err="1" smtClean="0"/>
              <a:t>сіДР</a:t>
            </a:r>
            <a:endParaRPr lang="ru-RU" sz="4800" dirty="0" smtClean="0"/>
          </a:p>
          <a:p>
            <a:r>
              <a:rPr lang="ru-RU" sz="4800" dirty="0" err="1" smtClean="0"/>
              <a:t>меТАР</a:t>
            </a:r>
            <a:r>
              <a:rPr lang="ru-RU" sz="4800" dirty="0" smtClean="0"/>
              <a:t>                    </a:t>
            </a:r>
            <a:r>
              <a:rPr lang="ru-RU" sz="4800" dirty="0" smtClean="0"/>
              <a:t>  </a:t>
            </a:r>
            <a:r>
              <a:rPr lang="ru-RU" sz="4800" dirty="0" err="1" smtClean="0"/>
              <a:t>меТР</a:t>
            </a:r>
            <a:endParaRPr lang="ru-RU" sz="4800" dirty="0" smtClean="0"/>
          </a:p>
          <a:p>
            <a:r>
              <a:rPr lang="ru-RU" sz="4800" dirty="0" err="1" smtClean="0"/>
              <a:t>АляксанДАР</a:t>
            </a:r>
            <a:r>
              <a:rPr lang="ru-RU" sz="4800" dirty="0" smtClean="0"/>
              <a:t> </a:t>
            </a:r>
            <a:r>
              <a:rPr lang="ru-RU" sz="4800" dirty="0" smtClean="0"/>
              <a:t>        </a:t>
            </a:r>
            <a:r>
              <a:rPr lang="ru-RU" sz="4800" dirty="0" err="1" smtClean="0"/>
              <a:t>АляксанДР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782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/>
              <a:t>Заданне</a:t>
            </a:r>
            <a:r>
              <a:rPr lang="ru-RU" sz="5400" b="1" dirty="0" smtClean="0"/>
              <a:t>: </a:t>
            </a:r>
            <a:r>
              <a:rPr lang="ru-RU" sz="5400" b="1" dirty="0" err="1" smtClean="0"/>
              <a:t>утварыце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словы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err="1"/>
              <a:t>Праезд</a:t>
            </a:r>
            <a:r>
              <a:rPr lang="ru-RU" sz="8000" dirty="0"/>
              <a:t> + </a:t>
            </a:r>
            <a:r>
              <a:rPr lang="ru-RU" sz="8000" dirty="0" smtClean="0"/>
              <a:t>н =</a:t>
            </a:r>
          </a:p>
          <a:p>
            <a:r>
              <a:rPr lang="ru-RU" sz="8000" dirty="0" err="1"/>
              <a:t>Помста</a:t>
            </a:r>
            <a:r>
              <a:rPr lang="ru-RU" sz="8000" dirty="0"/>
              <a:t> + </a:t>
            </a:r>
            <a:r>
              <a:rPr lang="ru-RU" sz="8000" dirty="0" err="1"/>
              <a:t>лів</a:t>
            </a:r>
            <a:r>
              <a:rPr lang="ru-RU" sz="8000" dirty="0"/>
              <a:t> = </a:t>
            </a:r>
          </a:p>
          <a:p>
            <a:r>
              <a:rPr lang="ru-RU" sz="8000" dirty="0" err="1"/>
              <a:t>Кантраст</a:t>
            </a:r>
            <a:r>
              <a:rPr lang="ru-RU" sz="8000" dirty="0"/>
              <a:t> + н =</a:t>
            </a:r>
          </a:p>
        </p:txBody>
      </p:sp>
    </p:spTree>
    <p:extLst>
      <p:ext uri="{BB962C8B-B14F-4D97-AF65-F5344CB8AC3E}">
        <p14:creationId xmlns:p14="http://schemas.microsoft.com/office/powerpoint/2010/main" val="12810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іні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289</Words>
  <Application>Microsoft Office PowerPoint</Application>
  <PresentationFormat>Паказ на экране (4:3)</PresentationFormat>
  <Paragraphs>110</Paragraphs>
  <Slides>29</Slides>
  <Notes>0</Notes>
  <HiddenSlides>0</HiddenSlides>
  <MMClips>0</MMClips>
  <ScaleCrop>false</ScaleCrop>
  <HeadingPairs>
    <vt:vector size="6" baseType="variant">
      <vt:variant>
        <vt:lpstr>Выкарыстоўваюцца шрыфты</vt:lpstr>
      </vt:variant>
      <vt:variant>
        <vt:i4>2</vt:i4>
      </vt:variant>
      <vt:variant>
        <vt:lpstr>Тэма</vt:lpstr>
      </vt:variant>
      <vt:variant>
        <vt:i4>1</vt:i4>
      </vt:variant>
      <vt:variant>
        <vt:lpstr>Загалоўкі слайдаў</vt:lpstr>
      </vt:variant>
      <vt:variant>
        <vt:i4>29</vt:i4>
      </vt:variant>
    </vt:vector>
  </HeadingPairs>
  <TitlesOfParts>
    <vt:vector size="32" baseType="lpstr">
      <vt:lpstr>Arial</vt:lpstr>
      <vt:lpstr>Corbel</vt:lpstr>
      <vt:lpstr>Тема Office</vt:lpstr>
      <vt:lpstr>Вымаўленне  і правапіс спалучэнняў зычных</vt:lpstr>
      <vt:lpstr> Аглушэнне</vt:lpstr>
      <vt:lpstr>Азванчэнне</vt:lpstr>
      <vt:lpstr>Спрашчэнне груп зычных</vt:lpstr>
      <vt:lpstr>Прыпадабненне свісцячых да шыпячых</vt:lpstr>
      <vt:lpstr>Прыпадабненне шыпячых да свісцячых</vt:lpstr>
      <vt:lpstr>Пераход д, т перад ч, ц у доўгія чч і цц</vt:lpstr>
      <vt:lpstr> Спалучэнне “зычны + санорны”  ў канцы слова</vt:lpstr>
      <vt:lpstr>Заданне: утварыце словы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Заданне: перакладзіце словы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Вымаўленне  і правапіс спалучэнняў зычных</dc:title>
  <dc:creator>Наталья</dc:creator>
  <cp:lastModifiedBy>Настасся Роўда</cp:lastModifiedBy>
  <cp:revision>13</cp:revision>
  <dcterms:created xsi:type="dcterms:W3CDTF">2015-03-22T19:08:23Z</dcterms:created>
  <dcterms:modified xsi:type="dcterms:W3CDTF">2015-03-23T19:11:13Z</dcterms:modified>
</cp:coreProperties>
</file>