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84" r:id="rId4"/>
    <p:sldId id="283" r:id="rId5"/>
    <p:sldId id="257" r:id="rId6"/>
    <p:sldId id="258" r:id="rId7"/>
    <p:sldId id="292" r:id="rId8"/>
    <p:sldId id="259" r:id="rId9"/>
    <p:sldId id="260" r:id="rId10"/>
    <p:sldId id="291" r:id="rId11"/>
    <p:sldId id="261" r:id="rId12"/>
    <p:sldId id="262" r:id="rId13"/>
    <p:sldId id="290" r:id="rId14"/>
    <p:sldId id="263" r:id="rId15"/>
    <p:sldId id="264" r:id="rId16"/>
    <p:sldId id="289" r:id="rId17"/>
    <p:sldId id="265" r:id="rId18"/>
    <p:sldId id="266" r:id="rId19"/>
    <p:sldId id="288" r:id="rId20"/>
    <p:sldId id="267" r:id="rId21"/>
    <p:sldId id="268" r:id="rId22"/>
    <p:sldId id="287" r:id="rId23"/>
    <p:sldId id="269" r:id="rId24"/>
    <p:sldId id="270" r:id="rId25"/>
    <p:sldId id="28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E8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5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8C5E4-AA2E-4C05-807A-97111F09C6BF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809A-40F6-4ECC-B91E-9FB1B43C7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917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8C5E4-AA2E-4C05-807A-97111F09C6BF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809A-40F6-4ECC-B91E-9FB1B43C7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407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8C5E4-AA2E-4C05-807A-97111F09C6BF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809A-40F6-4ECC-B91E-9FB1B43C7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773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8C5E4-AA2E-4C05-807A-97111F09C6BF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809A-40F6-4ECC-B91E-9FB1B43C7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7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8C5E4-AA2E-4C05-807A-97111F09C6BF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809A-40F6-4ECC-B91E-9FB1B43C7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715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8C5E4-AA2E-4C05-807A-97111F09C6BF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809A-40F6-4ECC-B91E-9FB1B43C7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853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8C5E4-AA2E-4C05-807A-97111F09C6BF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809A-40F6-4ECC-B91E-9FB1B43C7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608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8C5E4-AA2E-4C05-807A-97111F09C6BF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809A-40F6-4ECC-B91E-9FB1B43C7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713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8C5E4-AA2E-4C05-807A-97111F09C6BF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809A-40F6-4ECC-B91E-9FB1B43C7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505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8C5E4-AA2E-4C05-807A-97111F09C6BF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809A-40F6-4ECC-B91E-9FB1B43C7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758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8C5E4-AA2E-4C05-807A-97111F09C6BF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809A-40F6-4ECC-B91E-9FB1B43C7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057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8C5E4-AA2E-4C05-807A-97111F09C6BF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4809A-40F6-4ECC-B91E-9FB1B43C7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20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12700"/>
            <a:ext cx="9120187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353082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</a:pPr>
            <a:r>
              <a:rPr lang="be-BY" sz="7200" b="1" dirty="0" smtClean="0"/>
              <a:t>КОЛЕРЫ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i="1" dirty="0">
                <a:solidFill>
                  <a:srgbClr val="FF0000"/>
                </a:solidFill>
                <a:latin typeface="Century Gothic"/>
                <a:ea typeface="Times New Roman"/>
                <a:cs typeface="Times New Roman"/>
              </a:rPr>
              <a:t>#</a:t>
            </a:r>
            <a:r>
              <a:rPr lang="en-US" sz="4000" b="1" i="1" dirty="0" err="1">
                <a:solidFill>
                  <a:srgbClr val="FF0000"/>
                </a:solidFill>
                <a:latin typeface="Century Gothic"/>
                <a:ea typeface="Times New Roman"/>
                <a:cs typeface="Times New Roman"/>
              </a:rPr>
              <a:t>movadzetkam</a:t>
            </a:r>
            <a:r>
              <a:rPr lang="en-US" sz="4000" b="1" i="1" dirty="0">
                <a:solidFill>
                  <a:srgbClr val="FF0000"/>
                </a:solidFill>
                <a:latin typeface="Century Gothic"/>
                <a:ea typeface="Times New Roman"/>
                <a:cs typeface="Times New Roman"/>
              </a:rPr>
              <a:t>, </a:t>
            </a:r>
            <a:r>
              <a:rPr lang="en-US" sz="4000" b="1" i="1" dirty="0" err="1">
                <a:solidFill>
                  <a:srgbClr val="FF0000"/>
                </a:solidFill>
                <a:latin typeface="Century Gothic"/>
                <a:ea typeface="Times New Roman"/>
                <a:cs typeface="Times New Roman"/>
              </a:rPr>
              <a:t>Alena</a:t>
            </a:r>
            <a:r>
              <a:rPr lang="en-US" sz="4000" b="1" i="1" dirty="0">
                <a:solidFill>
                  <a:srgbClr val="FF0000"/>
                </a:solidFill>
                <a:latin typeface="Century Gothic"/>
                <a:ea typeface="Times New Roman"/>
                <a:cs typeface="Times New Roman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Century Gothic"/>
                <a:ea typeface="Times New Roman"/>
                <a:cs typeface="Times New Roman"/>
              </a:rPr>
              <a:t>Tserashkova</a:t>
            </a:r>
            <a:r>
              <a:rPr lang="ru-RU" sz="4000" b="1" dirty="0">
                <a:solidFill>
                  <a:srgbClr val="5B9BD5"/>
                </a:solidFill>
                <a:latin typeface="Calibri Light"/>
                <a:ea typeface="Times New Roman"/>
                <a:cs typeface="Times New Roman"/>
              </a:rPr>
              <a:t/>
            </a:r>
            <a:br>
              <a:rPr lang="ru-RU" sz="4000" b="1" dirty="0">
                <a:solidFill>
                  <a:srgbClr val="5B9BD5"/>
                </a:solidFill>
                <a:latin typeface="Calibri Light"/>
                <a:ea typeface="Times New Roman"/>
                <a:cs typeface="Times New Roman"/>
              </a:rPr>
            </a:b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755990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24726"/>
            <a:ext cx="5328592" cy="35435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28" y="8012"/>
            <a:ext cx="3059832" cy="33570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7112"/>
            <a:ext cx="3904658" cy="24208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11960" y="-201299"/>
            <a:ext cx="30963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6600" b="1" dirty="0" smtClean="0"/>
              <a:t>КАСКА</a:t>
            </a:r>
            <a:endParaRPr lang="ru-RU" sz="6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35488" y="4631893"/>
            <a:ext cx="4608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6000" b="1" dirty="0" smtClean="0"/>
              <a:t>КАМІЗЭЛЬКА</a:t>
            </a:r>
            <a:endParaRPr lang="ru-RU" sz="6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-89250" y="3501008"/>
            <a:ext cx="37251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6600" b="1" dirty="0" smtClean="0"/>
              <a:t>МОРКВА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4090138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3813"/>
            <a:ext cx="9182100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96944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5861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80513" cy="6912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152400"/>
            <a:ext cx="8497887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5656" y="2636912"/>
            <a:ext cx="62646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10000" b="1" dirty="0" smtClean="0"/>
              <a:t>ЖОЎТЫ</a:t>
            </a:r>
            <a:endParaRPr lang="ru-RU" sz="10000" b="1" dirty="0"/>
          </a:p>
        </p:txBody>
      </p:sp>
    </p:spTree>
    <p:extLst>
      <p:ext uri="{BB962C8B-B14F-4D97-AF65-F5344CB8AC3E}">
        <p14:creationId xmlns:p14="http://schemas.microsoft.com/office/powerpoint/2010/main" val="4209654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-27384"/>
            <a:ext cx="4888021" cy="36893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760964"/>
            <a:ext cx="4932040" cy="30825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4139952" cy="310496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67544" y="3933056"/>
            <a:ext cx="3312368" cy="8727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67544" y="3760964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7200" b="1" dirty="0" smtClean="0"/>
              <a:t>ВОСЕНЬ</a:t>
            </a:r>
            <a:endParaRPr lang="ru-RU" sz="7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0"/>
            <a:ext cx="3744416" cy="7647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1520" y="-171400"/>
            <a:ext cx="3888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6000" b="1" dirty="0" smtClean="0"/>
              <a:t>КУРАНЯТЫ</a:t>
            </a:r>
            <a:endParaRPr lang="ru-RU" sz="6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6093296"/>
            <a:ext cx="3888432" cy="7501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1520" y="5941729"/>
            <a:ext cx="4716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6000" b="1" dirty="0" smtClean="0"/>
              <a:t>СЛАНЕЧНІК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3968637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3813"/>
            <a:ext cx="9182100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96944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4591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3813"/>
            <a:ext cx="9182100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188913"/>
            <a:ext cx="8497887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2420888"/>
            <a:ext cx="55446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10000" b="1" dirty="0" smtClean="0"/>
              <a:t>ЗЯЛЁНЫ</a:t>
            </a:r>
            <a:endParaRPr lang="ru-RU" sz="10000" b="1" dirty="0"/>
          </a:p>
        </p:txBody>
      </p:sp>
    </p:spTree>
    <p:extLst>
      <p:ext uri="{BB962C8B-B14F-4D97-AF65-F5344CB8AC3E}">
        <p14:creationId xmlns:p14="http://schemas.microsoft.com/office/powerpoint/2010/main" val="388848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90904" cy="35010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310105"/>
            <a:ext cx="4716016" cy="35478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01008"/>
            <a:ext cx="4427985" cy="33569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547" y="12378"/>
            <a:ext cx="4396969" cy="32977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496" y="-219601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7200" b="1" dirty="0" smtClean="0">
                <a:solidFill>
                  <a:schemeClr val="bg1"/>
                </a:solidFill>
              </a:rPr>
              <a:t>КОНІК</a:t>
            </a:r>
            <a:endParaRPr lang="ru-RU" sz="7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2040" y="2348880"/>
            <a:ext cx="41494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e-BY" sz="6000" b="1" dirty="0" smtClean="0">
                <a:solidFill>
                  <a:schemeClr val="bg1"/>
                </a:solidFill>
              </a:rPr>
              <a:t>ПАПУГАЙ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36512" y="5733257"/>
            <a:ext cx="1872209" cy="1124744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5496" y="5733256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7200" b="1" dirty="0" smtClean="0">
                <a:solidFill>
                  <a:schemeClr val="bg1"/>
                </a:solidFill>
              </a:rPr>
              <a:t>КІВІ</a:t>
            </a:r>
            <a:endParaRPr lang="ru-RU" sz="72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56177" y="5657671"/>
            <a:ext cx="2925340" cy="1155705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300192" y="5661248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7200" b="1" dirty="0" smtClean="0">
                <a:solidFill>
                  <a:schemeClr val="bg1"/>
                </a:solidFill>
              </a:rPr>
              <a:t>ТРАВА</a:t>
            </a:r>
            <a:endParaRPr lang="ru-RU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927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3813"/>
            <a:ext cx="9182100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96944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899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3813"/>
            <a:ext cx="9182100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188913"/>
            <a:ext cx="8497887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2445856"/>
            <a:ext cx="59766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10000" b="1" dirty="0" smtClean="0"/>
              <a:t>БЛАКІТНЫ</a:t>
            </a:r>
            <a:endParaRPr lang="ru-RU" sz="10000" b="1" dirty="0"/>
          </a:p>
        </p:txBody>
      </p:sp>
    </p:spTree>
    <p:extLst>
      <p:ext uri="{BB962C8B-B14F-4D97-AF65-F5344CB8AC3E}">
        <p14:creationId xmlns:p14="http://schemas.microsoft.com/office/powerpoint/2010/main" val="2990032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078" y="0"/>
            <a:ext cx="3657922" cy="27462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07" y="10034"/>
            <a:ext cx="4894281" cy="30589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8" y="3717032"/>
            <a:ext cx="4187959" cy="31409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57678"/>
            <a:ext cx="4530999" cy="35277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70106" y="2012990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7200" b="1" dirty="0" smtClean="0"/>
              <a:t>НЕБА</a:t>
            </a:r>
            <a:endParaRPr lang="ru-RU" sz="7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1728" y="5949280"/>
            <a:ext cx="2894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7200" b="1" dirty="0" smtClean="0"/>
              <a:t>ВОКА</a:t>
            </a:r>
            <a:endParaRPr lang="ru-RU" sz="7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400600" y="-178951"/>
            <a:ext cx="3851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6000" b="1" dirty="0" smtClean="0">
                <a:solidFill>
                  <a:schemeClr val="bg1"/>
                </a:solidFill>
              </a:rPr>
              <a:t>НЕЗАБУДКІ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90386" y="3164775"/>
            <a:ext cx="4018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e-BY" sz="7200" b="1" dirty="0" smtClean="0">
                <a:solidFill>
                  <a:schemeClr val="bg1"/>
                </a:solidFill>
              </a:rPr>
              <a:t>ВОЗЕРА</a:t>
            </a:r>
            <a:endParaRPr lang="ru-RU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62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476672"/>
            <a:ext cx="6959196" cy="62632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252536" y="-2416"/>
            <a:ext cx="5040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0" b="1" dirty="0" smtClean="0"/>
              <a:t>ЖАБКА</a:t>
            </a:r>
            <a:endParaRPr lang="ru-RU" sz="10000" b="1" dirty="0"/>
          </a:p>
        </p:txBody>
      </p:sp>
    </p:spTree>
    <p:extLst>
      <p:ext uri="{BB962C8B-B14F-4D97-AF65-F5344CB8AC3E}">
        <p14:creationId xmlns:p14="http://schemas.microsoft.com/office/powerpoint/2010/main" val="778498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3813"/>
            <a:ext cx="9182100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272"/>
            <a:ext cx="8496944" cy="650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013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3813"/>
            <a:ext cx="9182100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176213"/>
            <a:ext cx="8497887" cy="650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3728" y="2517864"/>
            <a:ext cx="51125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10000" b="1" dirty="0" smtClean="0">
                <a:solidFill>
                  <a:schemeClr val="bg1"/>
                </a:solidFill>
              </a:rPr>
              <a:t>СІНІ</a:t>
            </a:r>
            <a:endParaRPr lang="ru-RU" sz="10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658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1"/>
            <a:ext cx="3947299" cy="27797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0"/>
            <a:ext cx="4060676" cy="27809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791390"/>
            <a:ext cx="4067944" cy="30509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496" y="2564904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/>
              <a:t>ЧАРНІЦЫ</a:t>
            </a:r>
            <a:endParaRPr lang="ru-RU" sz="7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076056" y="2564904"/>
            <a:ext cx="4060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e-BY" sz="7200" b="1" dirty="0" smtClean="0"/>
              <a:t>ВАЛОШКІ</a:t>
            </a:r>
            <a:endParaRPr lang="ru-RU" sz="7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987824" y="3933056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7200" b="1" dirty="0" smtClean="0">
                <a:solidFill>
                  <a:schemeClr val="bg1"/>
                </a:solidFill>
              </a:rPr>
              <a:t>МОРА</a:t>
            </a:r>
            <a:endParaRPr lang="ru-RU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9382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3813"/>
            <a:ext cx="9182100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96944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8313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3813"/>
            <a:ext cx="9182100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93663"/>
            <a:ext cx="8497887" cy="666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2204864"/>
            <a:ext cx="70567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10000" b="1" dirty="0" smtClean="0">
                <a:solidFill>
                  <a:schemeClr val="bg1"/>
                </a:solidFill>
              </a:rPr>
              <a:t>ФІЯЛЕТАВЫ</a:t>
            </a:r>
            <a:endParaRPr lang="ru-RU" sz="10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4560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6690"/>
            <a:ext cx="4989810" cy="41223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853" y="4005065"/>
            <a:ext cx="4294161" cy="28529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39953" y="332656"/>
            <a:ext cx="49994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7200" b="1" dirty="0" smtClean="0"/>
              <a:t>БАКЛАЖАН</a:t>
            </a:r>
            <a:endParaRPr lang="ru-RU" sz="7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9511" y="5613047"/>
            <a:ext cx="4845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/>
              <a:t>ЗВАНОЧАК</a:t>
            </a:r>
            <a:endParaRPr lang="ru-RU" sz="7200" b="1" dirty="0"/>
          </a:p>
        </p:txBody>
      </p:sp>
    </p:spTree>
    <p:extLst>
      <p:ext uri="{BB962C8B-B14F-4D97-AF65-F5344CB8AC3E}">
        <p14:creationId xmlns:p14="http://schemas.microsoft.com/office/powerpoint/2010/main" val="2129066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20" y="476672"/>
            <a:ext cx="8087728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4365104"/>
            <a:ext cx="56166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10000" b="1" dirty="0" smtClean="0"/>
              <a:t>вясёлка</a:t>
            </a:r>
            <a:endParaRPr lang="ru-RU" sz="10000" b="1" dirty="0"/>
          </a:p>
        </p:txBody>
      </p:sp>
    </p:spTree>
    <p:extLst>
      <p:ext uri="{BB962C8B-B14F-4D97-AF65-F5344CB8AC3E}">
        <p14:creationId xmlns:p14="http://schemas.microsoft.com/office/powerpoint/2010/main" val="3453961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5169"/>
            <a:ext cx="9144000" cy="686316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2271"/>
            <a:ext cx="7344816" cy="72951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80528" y="-218440"/>
            <a:ext cx="41044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0" b="1" dirty="0" smtClean="0">
                <a:solidFill>
                  <a:srgbClr val="002060"/>
                </a:solidFill>
              </a:rPr>
              <a:t>БУСЕЛ</a:t>
            </a:r>
            <a:endParaRPr lang="ru-RU" sz="10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533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385"/>
            <a:ext cx="9180513" cy="6912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8726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3813"/>
            <a:ext cx="9182100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47664" y="2373848"/>
            <a:ext cx="61206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10000" b="1" dirty="0" smtClean="0"/>
              <a:t>ЧЫРВОНЫ</a:t>
            </a:r>
            <a:endParaRPr lang="ru-RU" sz="10000" b="1" dirty="0"/>
          </a:p>
        </p:txBody>
      </p:sp>
    </p:spTree>
    <p:extLst>
      <p:ext uri="{BB962C8B-B14F-4D97-AF65-F5344CB8AC3E}">
        <p14:creationId xmlns:p14="http://schemas.microsoft.com/office/powerpoint/2010/main" val="1155136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139952" cy="31049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-27384"/>
            <a:ext cx="4067943" cy="25424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565" y="3884934"/>
            <a:ext cx="5336739" cy="3000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48064" y="6021288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6000" b="1" dirty="0" smtClean="0"/>
              <a:t>РУЖА</a:t>
            </a:r>
            <a:endParaRPr lang="ru-RU" sz="6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5496" y="2924944"/>
            <a:ext cx="2664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6000" b="1" dirty="0" smtClean="0"/>
              <a:t>КАВУН</a:t>
            </a:r>
            <a:endParaRPr lang="ru-RU" sz="6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12160" y="2348880"/>
            <a:ext cx="30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e-BY" sz="6000" b="1" dirty="0" smtClean="0"/>
              <a:t>ПЕРАЦ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29664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3813"/>
            <a:ext cx="9182100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0624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50179"/>
            <a:ext cx="9182100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55" y="261193"/>
            <a:ext cx="8645525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692696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8000" b="1" dirty="0" smtClean="0"/>
              <a:t>АРАНЖАВЫ</a:t>
            </a:r>
            <a:endParaRPr lang="ru-RU" sz="8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4265801"/>
            <a:ext cx="7632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8000" b="1" dirty="0" smtClean="0"/>
              <a:t>ПАМАРАНЦАВЫ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23791971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34</Words>
  <Application>Microsoft Office PowerPoint</Application>
  <PresentationFormat>Экран (4:3)</PresentationFormat>
  <Paragraphs>34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КОЛЕРЫ #movadzetkam, Alena Tserashkova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КОЛЕРЫ</dc:title>
  <dc:creator>Noo</dc:creator>
  <cp:lastModifiedBy>Asus</cp:lastModifiedBy>
  <cp:revision>38</cp:revision>
  <dcterms:created xsi:type="dcterms:W3CDTF">2014-10-03T02:37:16Z</dcterms:created>
  <dcterms:modified xsi:type="dcterms:W3CDTF">2015-02-14T12:13:28Z</dcterms:modified>
</cp:coreProperties>
</file>