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D2DF01-D38D-4EFF-B789-A18CBB9C6CA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ABDDB4-39B5-4C53-A5E9-19C10A0CB0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793" y="4077072"/>
            <a:ext cx="7772400" cy="1780108"/>
          </a:xfrm>
        </p:spPr>
        <p:txBody>
          <a:bodyPr>
            <a:noAutofit/>
          </a:bodyPr>
          <a:lstStyle/>
          <a:p>
            <a:r>
              <a:rPr lang="be-BY" sz="15000" dirty="0" smtClean="0">
                <a:solidFill>
                  <a:srgbClr val="FF0000"/>
                </a:solidFill>
              </a:rPr>
              <a:t>КІНО</a:t>
            </a:r>
            <a:endParaRPr lang="ru-RU" sz="15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:\лагатып\movananova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48680"/>
            <a:ext cx="2440275" cy="308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8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20000"/>
          </a:bodyPr>
          <a:lstStyle/>
          <a:p>
            <a:r>
              <a:rPr lang="be-BY" sz="3500" dirty="0">
                <a:solidFill>
                  <a:srgbClr val="FF0000"/>
                </a:solidFill>
              </a:rPr>
              <a:t>Фільм, карціна</a:t>
            </a:r>
            <a:endParaRPr lang="ru-RU" sz="3500" dirty="0">
              <a:solidFill>
                <a:srgbClr val="FF0000"/>
              </a:solidFill>
            </a:endParaRPr>
          </a:p>
          <a:p>
            <a:r>
              <a:rPr lang="be-BY" sz="3500" dirty="0">
                <a:solidFill>
                  <a:srgbClr val="FF0000"/>
                </a:solidFill>
              </a:rPr>
              <a:t>Здымаць кіно</a:t>
            </a:r>
            <a:endParaRPr lang="ru-RU" sz="3500" dirty="0">
              <a:solidFill>
                <a:srgbClr val="FF0000"/>
              </a:solidFill>
            </a:endParaRPr>
          </a:p>
          <a:p>
            <a:r>
              <a:rPr lang="be-BY" sz="3500" dirty="0">
                <a:solidFill>
                  <a:srgbClr val="FF0000"/>
                </a:solidFill>
              </a:rPr>
              <a:t>Сюжэт</a:t>
            </a:r>
            <a:endParaRPr lang="ru-RU" sz="3500" dirty="0">
              <a:solidFill>
                <a:srgbClr val="FF0000"/>
              </a:solidFill>
            </a:endParaRPr>
          </a:p>
          <a:p>
            <a:r>
              <a:rPr lang="be-BY" sz="3500" dirty="0">
                <a:solidFill>
                  <a:srgbClr val="FF0000"/>
                </a:solidFill>
              </a:rPr>
              <a:t>Стужка = 1. фільм 2. </a:t>
            </a:r>
            <a:r>
              <a:rPr lang="be-BY" sz="3500" dirty="0" smtClean="0">
                <a:solidFill>
                  <a:srgbClr val="FF0000"/>
                </a:solidFill>
              </a:rPr>
              <a:t>носьбіт выявы</a:t>
            </a:r>
            <a:endParaRPr lang="ru-RU" sz="3500" dirty="0">
              <a:solidFill>
                <a:srgbClr val="FF0000"/>
              </a:solidFill>
            </a:endParaRPr>
          </a:p>
          <a:p>
            <a:r>
              <a:rPr lang="be-BY" sz="3500" dirty="0">
                <a:solidFill>
                  <a:srgbClr val="FF0000"/>
                </a:solidFill>
              </a:rPr>
              <a:t>Тытры</a:t>
            </a:r>
            <a:endParaRPr lang="ru-RU" sz="3500" dirty="0">
              <a:solidFill>
                <a:srgbClr val="FF0000"/>
              </a:solidFill>
            </a:endParaRPr>
          </a:p>
          <a:p>
            <a:r>
              <a:rPr lang="be-BY" sz="3500" dirty="0">
                <a:solidFill>
                  <a:srgbClr val="FF0000"/>
                </a:solidFill>
              </a:rPr>
              <a:t>Сцэнар, сцэнарыст </a:t>
            </a:r>
            <a:endParaRPr lang="ru-RU" sz="3500" dirty="0">
              <a:solidFill>
                <a:srgbClr val="FF0000"/>
              </a:solidFill>
            </a:endParaRPr>
          </a:p>
          <a:p>
            <a:r>
              <a:rPr lang="be-BY" sz="3500" dirty="0">
                <a:solidFill>
                  <a:srgbClr val="FF0000"/>
                </a:solidFill>
              </a:rPr>
              <a:t>Рэжысёр</a:t>
            </a:r>
            <a:endParaRPr lang="ru-RU" sz="3500" dirty="0">
              <a:solidFill>
                <a:srgbClr val="FF0000"/>
              </a:solidFill>
            </a:endParaRPr>
          </a:p>
          <a:p>
            <a:r>
              <a:rPr lang="be-BY" sz="3500" dirty="0" smtClean="0">
                <a:solidFill>
                  <a:srgbClr val="FF0000"/>
                </a:solidFill>
              </a:rPr>
              <a:t>Аператар</a:t>
            </a:r>
          </a:p>
          <a:p>
            <a:endParaRPr lang="be-BY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>
                <a:solidFill>
                  <a:srgbClr val="FF0000"/>
                </a:solidFill>
              </a:rPr>
              <a:t>КІНО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e-BY" sz="3500" b="1" dirty="0" smtClean="0">
                <a:solidFill>
                  <a:srgbClr val="FF0000"/>
                </a:solidFill>
              </a:rPr>
              <a:t>Прадзюсар</a:t>
            </a:r>
          </a:p>
          <a:p>
            <a:pPr marL="0" indent="0">
              <a:buNone/>
            </a:pPr>
            <a:r>
              <a:rPr lang="be-BY" sz="3500" dirty="0" smtClean="0"/>
              <a:t>(у </a:t>
            </a:r>
            <a:r>
              <a:rPr lang="be-BY" sz="3500" dirty="0"/>
              <a:t>жывым маўленні прыжылося </a:t>
            </a:r>
            <a:r>
              <a:rPr lang="be-BY" sz="3500" b="1" dirty="0">
                <a:solidFill>
                  <a:srgbClr val="FF0000"/>
                </a:solidFill>
              </a:rPr>
              <a:t>прадусар</a:t>
            </a:r>
            <a:r>
              <a:rPr lang="be-BY" sz="3500" dirty="0"/>
              <a:t>)</a:t>
            </a:r>
            <a:endParaRPr lang="ru-RU" sz="3500" dirty="0"/>
          </a:p>
          <a:p>
            <a:r>
              <a:rPr lang="be-BY" sz="3500" b="1" dirty="0">
                <a:solidFill>
                  <a:srgbClr val="FF0000"/>
                </a:solidFill>
              </a:rPr>
              <a:t>Акцёр, актрыса, акцёрскі склад</a:t>
            </a:r>
            <a:endParaRPr lang="ru-RU" sz="3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e-BY" sz="3500" dirty="0"/>
              <a:t>(у жывым маўленні замацаваліся формы </a:t>
            </a:r>
            <a:r>
              <a:rPr lang="be-BY" sz="3500" b="1" dirty="0">
                <a:solidFill>
                  <a:srgbClr val="FF0000"/>
                </a:solidFill>
              </a:rPr>
              <a:t>актор і акторка</a:t>
            </a:r>
            <a:r>
              <a:rPr lang="be-BY" sz="3500" dirty="0"/>
              <a:t>)</a:t>
            </a:r>
            <a:endParaRPr lang="ru-RU" sz="35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e-BY" sz="3500" dirty="0"/>
              <a:t>Агучванне, дубляванне</a:t>
            </a:r>
            <a:endParaRPr lang="ru-RU" sz="3500" dirty="0"/>
          </a:p>
          <a:p>
            <a:r>
              <a:rPr lang="be-BY" sz="3500" dirty="0"/>
              <a:t>Голас па-за кадрам, гукавыя эфекты, спецэфекты</a:t>
            </a:r>
            <a:endParaRPr lang="ru-RU" sz="3500" dirty="0"/>
          </a:p>
          <a:p>
            <a:r>
              <a:rPr lang="be-BY" sz="3500" dirty="0"/>
              <a:t>Выразнае маўленне акцёраў (актораў)</a:t>
            </a:r>
            <a:endParaRPr lang="ru-RU" sz="3500" dirty="0"/>
          </a:p>
          <a:p>
            <a:r>
              <a:rPr lang="be-BY" sz="3500" dirty="0"/>
              <a:t>Праца ў студыі, студыйная праца</a:t>
            </a:r>
            <a:endParaRPr lang="ru-RU" sz="35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5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/>
              <a:t>Фільм зняты паводле кнігі… </a:t>
            </a:r>
            <a:r>
              <a:rPr lang="be-BY" i="1" dirty="0"/>
              <a:t>(а не “па кнізе”!)</a:t>
            </a:r>
            <a:endParaRPr lang="ru-RU" dirty="0"/>
          </a:p>
          <a:p>
            <a:r>
              <a:rPr lang="be-BY" dirty="0"/>
              <a:t>Замовіць месцы ў апошнім шэрагу</a:t>
            </a:r>
            <a:endParaRPr lang="ru-RU" dirty="0"/>
          </a:p>
          <a:p>
            <a:r>
              <a:rPr lang="be-BY" dirty="0"/>
              <a:t>Здабыць квіткі на </a:t>
            </a:r>
            <a:r>
              <a:rPr lang="be-BY" dirty="0" smtClean="0"/>
              <a:t>прэм’еру</a:t>
            </a:r>
            <a:endParaRPr lang="en-US" dirty="0" smtClean="0"/>
          </a:p>
          <a:p>
            <a:r>
              <a:rPr lang="be-BY" dirty="0"/>
              <a:t>Мець у хаце фільмы на розных носьбітах (відэакасетах, кампакт-дысках, флэшках)</a:t>
            </a:r>
            <a:endParaRPr lang="ru-RU" dirty="0"/>
          </a:p>
          <a:p>
            <a:r>
              <a:rPr lang="be-BY" dirty="0"/>
              <a:t>Чорна-белы фільм, каляровы </a:t>
            </a:r>
            <a:r>
              <a:rPr lang="be-BY" dirty="0" smtClean="0"/>
              <a:t>фільм, нямое кіно</a:t>
            </a:r>
          </a:p>
          <a:p>
            <a:r>
              <a:rPr lang="be-BY" dirty="0"/>
              <a:t>Торэнты, сцягваць (спампоўваць) фільм з інтэрнэту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/>
              <a:t>Баявік, прыгодніцкі </a:t>
            </a:r>
            <a:r>
              <a:rPr lang="be-BY" dirty="0" smtClean="0"/>
              <a:t>фільм,</a:t>
            </a:r>
          </a:p>
          <a:p>
            <a:r>
              <a:rPr lang="be-BY" dirty="0" smtClean="0"/>
              <a:t>Меладрама, дэтэктыў</a:t>
            </a:r>
            <a:r>
              <a:rPr lang="be-BY" dirty="0"/>
              <a:t>, камедыя</a:t>
            </a:r>
            <a:r>
              <a:rPr lang="be-BY" dirty="0" smtClean="0"/>
              <a:t>,</a:t>
            </a:r>
          </a:p>
          <a:p>
            <a:r>
              <a:rPr lang="be-BY" dirty="0" smtClean="0"/>
              <a:t>Драма</a:t>
            </a:r>
            <a:r>
              <a:rPr lang="be-BY" dirty="0"/>
              <a:t>, фільм </a:t>
            </a:r>
            <a:r>
              <a:rPr lang="be-BY" dirty="0" smtClean="0"/>
              <a:t>жахаў</a:t>
            </a:r>
          </a:p>
          <a:p>
            <a:r>
              <a:rPr lang="be-BY" dirty="0" smtClean="0"/>
              <a:t>Гістарычны </a:t>
            </a:r>
            <a:r>
              <a:rPr lang="be-BY" dirty="0"/>
              <a:t>фільм, </a:t>
            </a:r>
            <a:r>
              <a:rPr lang="be-BY" dirty="0" smtClean="0"/>
              <a:t>мюзікл</a:t>
            </a:r>
          </a:p>
          <a:p>
            <a:r>
              <a:rPr lang="be-BY" dirty="0" smtClean="0"/>
              <a:t>Навукова-фантастычны </a:t>
            </a:r>
            <a:r>
              <a:rPr lang="be-BY" dirty="0"/>
              <a:t>фільм, </a:t>
            </a:r>
            <a:r>
              <a:rPr lang="be-BY" dirty="0" smtClean="0"/>
              <a:t>серыял</a:t>
            </a:r>
          </a:p>
          <a:p>
            <a:r>
              <a:rPr lang="be-BY" dirty="0" smtClean="0"/>
              <a:t>Трылер</a:t>
            </a:r>
            <a:r>
              <a:rPr lang="be-BY" dirty="0"/>
              <a:t>, </a:t>
            </a:r>
            <a:r>
              <a:rPr lang="be-BY" dirty="0" smtClean="0"/>
              <a:t>трагедыя,</a:t>
            </a:r>
          </a:p>
          <a:p>
            <a:r>
              <a:rPr lang="be-BY" dirty="0" smtClean="0"/>
              <a:t>Вестэрн</a:t>
            </a:r>
            <a:r>
              <a:rPr lang="be-BY" dirty="0"/>
              <a:t>, фільм для дарослых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e-BY" sz="4000" b="1" dirty="0" smtClean="0"/>
              <a:t>«Лясная быль», 1926.</a:t>
            </a:r>
          </a:p>
          <a:p>
            <a:pPr marL="0" indent="0">
              <a:buNone/>
            </a:pPr>
            <a:r>
              <a:rPr lang="be-BY" sz="2500" dirty="0" smtClean="0"/>
              <a:t>Рэжысёр Юры Тарыч</a:t>
            </a:r>
          </a:p>
          <a:p>
            <a:pPr marL="0" indent="0">
              <a:buNone/>
            </a:pPr>
            <a:r>
              <a:rPr lang="be-BY" dirty="0" smtClean="0"/>
              <a:t>Паводле аповесці Міхася Чарота «Свінапас»</a:t>
            </a:r>
          </a:p>
          <a:p>
            <a:pPr marL="0" indent="0">
              <a:buNone/>
            </a:pPr>
            <a:r>
              <a:rPr lang="be-BY" dirty="0" smtClean="0"/>
              <a:t>Прэм’ера 25 снежня 1926 года ў Мінскім кінатэатры «Культура» (сённяшні Тэатр Горкага).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/>
              <a:t>ПЕРШЫЯ </a:t>
            </a:r>
            <a:r>
              <a:rPr lang="be-BY" b="1" dirty="0" smtClean="0"/>
              <a:t>БЕЛАРУСКІЯФІЛЬМЫ</a:t>
            </a:r>
            <a:r>
              <a:rPr lang="be-BY" dirty="0"/>
              <a:t/>
            </a:r>
            <a:br>
              <a:rPr lang="be-BY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9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e-BY" sz="3200" b="1" dirty="0"/>
              <a:t>«Прастытутка (Збітая жыццём)», </a:t>
            </a:r>
            <a:r>
              <a:rPr lang="be-BY" sz="3200" b="1" dirty="0" smtClean="0"/>
              <a:t>1927</a:t>
            </a:r>
          </a:p>
          <a:p>
            <a:pPr marL="0" indent="0">
              <a:buNone/>
            </a:pPr>
            <a:r>
              <a:rPr lang="be-BY" dirty="0" smtClean="0"/>
              <a:t>Здымаўся ў 1926, рэжысёр Восіп Фрэліх.</a:t>
            </a:r>
          </a:p>
          <a:p>
            <a:pPr marL="0" indent="0">
              <a:buNone/>
            </a:pPr>
            <a:r>
              <a:rPr lang="be-BY" dirty="0" smtClean="0"/>
              <a:t>Прэм’ера ў лютым 1927 года ў Маскве.</a:t>
            </a:r>
          </a:p>
          <a:p>
            <a:pPr marL="0" indent="0">
              <a:buNone/>
            </a:pPr>
            <a:endParaRPr lang="be-BY" b="1" dirty="0"/>
          </a:p>
          <a:p>
            <a:pPr marL="0" indent="0">
              <a:buNone/>
            </a:pPr>
            <a:r>
              <a:rPr lang="be-BY" sz="3200" b="1" dirty="0"/>
              <a:t>«Кастусь Каліноўскі», </a:t>
            </a:r>
            <a:r>
              <a:rPr lang="be-BY" sz="3200" b="1" dirty="0" smtClean="0"/>
              <a:t>1928</a:t>
            </a:r>
          </a:p>
          <a:p>
            <a:pPr marL="0" indent="0">
              <a:buNone/>
            </a:pPr>
            <a:r>
              <a:rPr lang="be-BY" dirty="0" smtClean="0"/>
              <a:t>Рэжысёр Уладзімір Гардзін.</a:t>
            </a:r>
          </a:p>
          <a:p>
            <a:pPr marL="0" indent="0">
              <a:buNone/>
            </a:pPr>
            <a:r>
              <a:rPr lang="be-BY" dirty="0" smtClean="0"/>
              <a:t>Прэм’ера 14 жніўня 1928 года</a:t>
            </a:r>
          </a:p>
          <a:p>
            <a:pPr marL="0" indent="0">
              <a:buNone/>
            </a:pPr>
            <a:endParaRPr lang="ru-RU" sz="3200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/>
              <a:t>ПЕРШЫЯ БЕЛАРУСКІЯФІЛЬМЫ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2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227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КІНО</vt:lpstr>
      <vt:lpstr>КІНО</vt:lpstr>
      <vt:lpstr>Презентация PowerPoint</vt:lpstr>
      <vt:lpstr>Презентация PowerPoint</vt:lpstr>
      <vt:lpstr>Презентация PowerPoint</vt:lpstr>
      <vt:lpstr>Презентация PowerPoint</vt:lpstr>
      <vt:lpstr>ПЕРШЫЯ БЕЛАРУСКІЯФІЛЬМЫ </vt:lpstr>
      <vt:lpstr>ПЕРШЫЯ БЕЛАРУСКІЯФІЛЬМЫ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КІНО</dc:title>
  <dc:creator>vi</dc:creator>
  <cp:lastModifiedBy>vi</cp:lastModifiedBy>
  <cp:revision>4</cp:revision>
  <dcterms:created xsi:type="dcterms:W3CDTF">2014-03-17T14:29:29Z</dcterms:created>
  <dcterms:modified xsi:type="dcterms:W3CDTF">2014-03-17T14:50:58Z</dcterms:modified>
</cp:coreProperties>
</file>