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7" r:id="rId14"/>
    <p:sldId id="266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ытульны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be-BY" smtClean="0"/>
              <a:t>Узор падзагалоўка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аловак і вертыкальны тэ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e-BY" smtClean="0"/>
              <a:t>Узор тэксту</a:t>
            </a:r>
          </a:p>
          <a:p>
            <a:pPr lvl="1"/>
            <a:r>
              <a:rPr lang="be-BY" smtClean="0"/>
              <a:t>Другі ўзровень</a:t>
            </a:r>
          </a:p>
          <a:p>
            <a:pPr lvl="2"/>
            <a:r>
              <a:rPr lang="be-BY" smtClean="0"/>
              <a:t>Трэці ўзровень</a:t>
            </a:r>
          </a:p>
          <a:p>
            <a:pPr lvl="3"/>
            <a:r>
              <a:rPr lang="be-BY" smtClean="0"/>
              <a:t>Чацвёрты ўзровень</a:t>
            </a:r>
          </a:p>
          <a:p>
            <a:pPr lvl="4"/>
            <a:r>
              <a:rPr lang="be-BY" smtClean="0"/>
              <a:t>Пяты ўзровень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ыкальны загаловак і тэ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be-BY" smtClean="0"/>
              <a:t>Узор тэксту</a:t>
            </a:r>
          </a:p>
          <a:p>
            <a:pPr lvl="1"/>
            <a:r>
              <a:rPr lang="be-BY" smtClean="0"/>
              <a:t>Другі ўзровень</a:t>
            </a:r>
          </a:p>
          <a:p>
            <a:pPr lvl="2"/>
            <a:r>
              <a:rPr lang="be-BY" smtClean="0"/>
              <a:t>Трэці ўзровень</a:t>
            </a:r>
          </a:p>
          <a:p>
            <a:pPr lvl="3"/>
            <a:r>
              <a:rPr lang="be-BY" smtClean="0"/>
              <a:t>Чацвёрты ўзровень</a:t>
            </a:r>
          </a:p>
          <a:p>
            <a:pPr lvl="4"/>
            <a:r>
              <a:rPr lang="be-BY" smtClean="0"/>
              <a:t>Пяты ўзровень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аловак і аб'ект кантэн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e-BY" smtClean="0"/>
              <a:t>Узор тэксту</a:t>
            </a:r>
          </a:p>
          <a:p>
            <a:pPr lvl="1"/>
            <a:r>
              <a:rPr lang="be-BY" smtClean="0"/>
              <a:t>Другі ўзровень</a:t>
            </a:r>
          </a:p>
          <a:p>
            <a:pPr lvl="2"/>
            <a:r>
              <a:rPr lang="be-BY" smtClean="0"/>
              <a:t>Трэці ўзровень</a:t>
            </a:r>
          </a:p>
          <a:p>
            <a:pPr lvl="3"/>
            <a:r>
              <a:rPr lang="be-BY" smtClean="0"/>
              <a:t>Чацвёрты ўзровень</a:t>
            </a:r>
          </a:p>
          <a:p>
            <a:pPr lvl="4"/>
            <a:r>
              <a:rPr lang="be-BY" smtClean="0"/>
              <a:t>Пяты ўзровень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аловак раздз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аб'екты кантэн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be-BY" smtClean="0"/>
              <a:t>Узор тэксту</a:t>
            </a:r>
          </a:p>
          <a:p>
            <a:pPr lvl="1"/>
            <a:r>
              <a:rPr lang="be-BY" smtClean="0"/>
              <a:t>Другі ўзровень</a:t>
            </a:r>
          </a:p>
          <a:p>
            <a:pPr lvl="2"/>
            <a:r>
              <a:rPr lang="be-BY" smtClean="0"/>
              <a:t>Трэці ўзровень</a:t>
            </a:r>
          </a:p>
          <a:p>
            <a:pPr lvl="3"/>
            <a:r>
              <a:rPr lang="be-BY" smtClean="0"/>
              <a:t>Чацвёрты ўзровень</a:t>
            </a:r>
          </a:p>
          <a:p>
            <a:pPr lvl="4"/>
            <a:r>
              <a:rPr lang="be-BY" smtClean="0"/>
              <a:t>Пяты ўзровень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be-BY" smtClean="0"/>
              <a:t>Узор тэксту</a:t>
            </a:r>
          </a:p>
          <a:p>
            <a:pPr lvl="1"/>
            <a:r>
              <a:rPr lang="be-BY" smtClean="0"/>
              <a:t>Другі ўзровень</a:t>
            </a:r>
          </a:p>
          <a:p>
            <a:pPr lvl="2"/>
            <a:r>
              <a:rPr lang="be-BY" smtClean="0"/>
              <a:t>Трэці ўзровень</a:t>
            </a:r>
          </a:p>
          <a:p>
            <a:pPr lvl="3"/>
            <a:r>
              <a:rPr lang="be-BY" smtClean="0"/>
              <a:t>Чацвёрты ўзровень</a:t>
            </a:r>
          </a:p>
          <a:p>
            <a:pPr lvl="4"/>
            <a:r>
              <a:rPr lang="be-BY" smtClean="0"/>
              <a:t>Пяты ўзровень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араўнан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be-BY" smtClean="0"/>
              <a:t>Узор тэксту</a:t>
            </a:r>
          </a:p>
          <a:p>
            <a:pPr lvl="1"/>
            <a:r>
              <a:rPr lang="be-BY" smtClean="0"/>
              <a:t>Другі ўзровень</a:t>
            </a:r>
          </a:p>
          <a:p>
            <a:pPr lvl="2"/>
            <a:r>
              <a:rPr lang="be-BY" smtClean="0"/>
              <a:t>Трэці ўзровень</a:t>
            </a:r>
          </a:p>
          <a:p>
            <a:pPr lvl="3"/>
            <a:r>
              <a:rPr lang="be-BY" smtClean="0"/>
              <a:t>Чацвёрты ўзровень</a:t>
            </a:r>
          </a:p>
          <a:p>
            <a:pPr lvl="4"/>
            <a:r>
              <a:rPr lang="be-BY" smtClean="0"/>
              <a:t>Пяты ўзровень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be-BY" smtClean="0"/>
              <a:t>Узор тэксту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be-BY" smtClean="0"/>
              <a:t>Узор тэксту</a:t>
            </a:r>
          </a:p>
          <a:p>
            <a:pPr lvl="1"/>
            <a:r>
              <a:rPr lang="be-BY" smtClean="0"/>
              <a:t>Другі ўзровень</a:t>
            </a:r>
          </a:p>
          <a:p>
            <a:pPr lvl="2"/>
            <a:r>
              <a:rPr lang="be-BY" smtClean="0"/>
              <a:t>Трэці ўзровень</a:t>
            </a:r>
          </a:p>
          <a:p>
            <a:pPr lvl="3"/>
            <a:r>
              <a:rPr lang="be-BY" smtClean="0"/>
              <a:t>Чацвёрты ўзровень</a:t>
            </a:r>
          </a:p>
          <a:p>
            <a:pPr lvl="4"/>
            <a:r>
              <a:rPr lang="be-BY" smtClean="0"/>
              <a:t>Пяты ўзровень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і загалова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Аб'ект кантэнту з надпіса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e-BY" smtClean="0"/>
              <a:t>Узор тэксту</a:t>
            </a:r>
          </a:p>
          <a:p>
            <a:pPr lvl="1"/>
            <a:r>
              <a:rPr lang="be-BY" smtClean="0"/>
              <a:t>Другі ўзровень</a:t>
            </a:r>
          </a:p>
          <a:p>
            <a:pPr lvl="2"/>
            <a:r>
              <a:rPr lang="be-BY" smtClean="0"/>
              <a:t>Трэці ўзровень</a:t>
            </a:r>
          </a:p>
          <a:p>
            <a:pPr lvl="3"/>
            <a:r>
              <a:rPr lang="be-BY" smtClean="0"/>
              <a:t>Чацвёрты ўзровень</a:t>
            </a:r>
          </a:p>
          <a:p>
            <a:pPr lvl="4"/>
            <a:r>
              <a:rPr lang="be-BY" smtClean="0"/>
              <a:t>Пяты ўзровень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Выява з надпіса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e-BY" smtClean="0"/>
              <a:t>Націсніце значок, каб дадаць выяву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e-BY" smtClean="0"/>
              <a:t>Узор тэксту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e-BY" smtClean="0"/>
              <a:t>Узор загалоўка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be-BY" smtClean="0"/>
              <a:t>Узор тэксту</a:t>
            </a:r>
          </a:p>
          <a:p>
            <a:pPr lvl="1"/>
            <a:r>
              <a:rPr lang="be-BY" smtClean="0"/>
              <a:t>Другі ўзровень</a:t>
            </a:r>
          </a:p>
          <a:p>
            <a:pPr lvl="2"/>
            <a:r>
              <a:rPr lang="be-BY" smtClean="0"/>
              <a:t>Трэці ўзровень</a:t>
            </a:r>
          </a:p>
          <a:p>
            <a:pPr lvl="3"/>
            <a:r>
              <a:rPr lang="be-BY" smtClean="0"/>
              <a:t>Чацвёрты ўзровень</a:t>
            </a:r>
          </a:p>
          <a:p>
            <a:pPr lvl="4"/>
            <a:r>
              <a:rPr lang="be-BY" smtClean="0"/>
              <a:t>Пяты ўзровень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dirty="0" smtClean="0"/>
              <a:t>СВАЯКІ</a:t>
            </a:r>
            <a:endParaRPr lang="ru-RU" dirty="0"/>
          </a:p>
        </p:txBody>
      </p:sp>
      <p:sp>
        <p:nvSpPr>
          <p:cNvPr id="3" name="Падзагалова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e-BY" dirty="0" smtClean="0"/>
              <a:t>МОВА НАНОВА МАЛАДЗЕЧНА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5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 smtClean="0"/>
              <a:t>Мачыха</a:t>
            </a:r>
            <a:r>
              <a:rPr lang="be-BY" dirty="0" smtClean="0"/>
              <a:t>, </a:t>
            </a:r>
            <a:r>
              <a:rPr lang="be-BY" b="1" dirty="0" smtClean="0"/>
              <a:t>айчым, </a:t>
            </a:r>
            <a:r>
              <a:rPr lang="ru-RU" b="1" dirty="0" err="1" smtClean="0"/>
              <a:t>Сірата</a:t>
            </a:r>
            <a:endParaRPr lang="ru-RU" b="1" dirty="0"/>
          </a:p>
        </p:txBody>
      </p:sp>
      <p:pic>
        <p:nvPicPr>
          <p:cNvPr id="4" name="Запаўняльнік аб'екта кантэн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78" y="1915064"/>
            <a:ext cx="3514929" cy="4393661"/>
          </a:xfrm>
        </p:spPr>
      </p:pic>
    </p:spTree>
    <p:extLst>
      <p:ext uri="{BB962C8B-B14F-4D97-AF65-F5344CB8AC3E}">
        <p14:creationId xmlns:p14="http://schemas.microsoft.com/office/powerpoint/2010/main" val="1669294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Хросны</a:t>
            </a:r>
            <a:r>
              <a:rPr lang="ru-RU" b="1" dirty="0"/>
              <a:t> </a:t>
            </a:r>
            <a:r>
              <a:rPr lang="ru-RU" b="1" dirty="0" err="1"/>
              <a:t>бацька</a:t>
            </a:r>
            <a:r>
              <a:rPr lang="ru-RU" dirty="0"/>
              <a:t>,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хросная</a:t>
            </a:r>
            <a:r>
              <a:rPr lang="ru-RU" b="1" dirty="0" smtClean="0"/>
              <a:t> </a:t>
            </a:r>
            <a:r>
              <a:rPr lang="ru-RU" b="1" dirty="0" err="1"/>
              <a:t>маці</a:t>
            </a:r>
            <a:r>
              <a:rPr lang="ru-RU" b="1" dirty="0"/>
              <a:t> </a:t>
            </a:r>
            <a:endParaRPr lang="ru-RU" dirty="0"/>
          </a:p>
        </p:txBody>
      </p:sp>
      <p:pic>
        <p:nvPicPr>
          <p:cNvPr id="4" name="Запаўняльнік аб'екта кантэн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66" y="2286000"/>
            <a:ext cx="5028406" cy="4022725"/>
          </a:xfrm>
        </p:spPr>
      </p:pic>
    </p:spTree>
    <p:extLst>
      <p:ext uri="{BB962C8B-B14F-4D97-AF65-F5344CB8AC3E}">
        <p14:creationId xmlns:p14="http://schemas.microsoft.com/office/powerpoint/2010/main" val="1689690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608550"/>
          </a:xfrm>
        </p:spPr>
        <p:txBody>
          <a:bodyPr/>
          <a:lstStyle/>
          <a:p>
            <a:r>
              <a:rPr lang="ru-RU" dirty="0" err="1"/>
              <a:t>пазашлюбнае</a:t>
            </a:r>
            <a:r>
              <a:rPr lang="ru-RU" dirty="0"/>
              <a:t> </a:t>
            </a:r>
            <a:r>
              <a:rPr lang="ru-RU" dirty="0" err="1"/>
              <a:t>дзіця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дзіця</a:t>
            </a:r>
            <a:r>
              <a:rPr lang="ru-RU" dirty="0"/>
              <a:t> без </a:t>
            </a:r>
            <a:r>
              <a:rPr lang="ru-RU" dirty="0" err="1" smtClean="0"/>
              <a:t>бацькі</a:t>
            </a:r>
            <a:r>
              <a:rPr lang="ru-RU" dirty="0" smtClean="0"/>
              <a:t> </a:t>
            </a:r>
            <a:r>
              <a:rPr lang="be-BY" dirty="0" smtClean="0"/>
              <a:t>–</a:t>
            </a:r>
            <a:br>
              <a:rPr lang="be-BY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выконваюць</a:t>
            </a:r>
            <a:r>
              <a:rPr lang="ru-RU" dirty="0"/>
              <a:t> ролю </a:t>
            </a:r>
            <a:r>
              <a:rPr lang="ru-RU" dirty="0" err="1"/>
              <a:t>бацькі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маці</a:t>
            </a:r>
            <a:r>
              <a:rPr lang="ru-RU" dirty="0"/>
              <a:t> </a:t>
            </a:r>
            <a:r>
              <a:rPr lang="ru-RU" dirty="0" err="1"/>
              <a:t>жаніха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нявесты</a:t>
            </a:r>
            <a:r>
              <a:rPr lang="ru-RU" dirty="0"/>
              <a:t> на </a:t>
            </a:r>
            <a:r>
              <a:rPr lang="ru-RU" dirty="0" err="1" smtClean="0"/>
              <a:t>вяселлі</a:t>
            </a:r>
            <a:r>
              <a:rPr lang="ru-RU" dirty="0" smtClean="0"/>
              <a:t> </a:t>
            </a:r>
            <a:r>
              <a:rPr lang="be-BY" dirty="0" smtClean="0"/>
              <a:t>–</a:t>
            </a:r>
            <a:br>
              <a:rPr lang="be-BY" dirty="0" smtClean="0"/>
            </a:br>
            <a:r>
              <a:rPr lang="be-BY" dirty="0"/>
              <a:t/>
            </a:r>
            <a:br>
              <a:rPr lang="be-BY" dirty="0"/>
            </a:br>
            <a:r>
              <a:rPr lang="ru-RU" dirty="0" err="1"/>
              <a:t>жонка</a:t>
            </a:r>
            <a:r>
              <a:rPr lang="ru-RU" dirty="0"/>
              <a:t> </a:t>
            </a:r>
            <a:r>
              <a:rPr lang="ru-RU" dirty="0" smtClean="0"/>
              <a:t>брата </a:t>
            </a:r>
            <a:r>
              <a:rPr lang="be-BY" dirty="0"/>
              <a:t>–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62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5677561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пазашлюбнае</a:t>
            </a:r>
            <a:r>
              <a:rPr lang="ru-RU" dirty="0"/>
              <a:t> </a:t>
            </a:r>
            <a:r>
              <a:rPr lang="ru-RU" dirty="0" err="1"/>
              <a:t>дзіця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дзіця</a:t>
            </a:r>
            <a:r>
              <a:rPr lang="ru-RU" dirty="0"/>
              <a:t> без </a:t>
            </a:r>
            <a:r>
              <a:rPr lang="ru-RU" dirty="0" err="1"/>
              <a:t>бацькі</a:t>
            </a:r>
            <a:r>
              <a:rPr lang="ru-RU" dirty="0"/>
              <a:t> </a:t>
            </a:r>
            <a:r>
              <a:rPr lang="be-BY" dirty="0" smtClean="0"/>
              <a:t>– </a:t>
            </a:r>
            <a:r>
              <a:rPr lang="be-BY" b="1" dirty="0"/>
              <a:t>Байструк</a:t>
            </a:r>
            <a:r>
              <a:rPr lang="be-BY" dirty="0"/>
              <a:t/>
            </a:r>
            <a:br>
              <a:rPr lang="be-BY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выконваюць</a:t>
            </a:r>
            <a:r>
              <a:rPr lang="ru-RU" dirty="0"/>
              <a:t> ролю </a:t>
            </a:r>
            <a:r>
              <a:rPr lang="ru-RU" dirty="0" err="1"/>
              <a:t>бацькі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маці</a:t>
            </a:r>
            <a:r>
              <a:rPr lang="ru-RU" dirty="0"/>
              <a:t> </a:t>
            </a:r>
            <a:r>
              <a:rPr lang="ru-RU" dirty="0" err="1"/>
              <a:t>жаніха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нявесты</a:t>
            </a:r>
            <a:r>
              <a:rPr lang="ru-RU" dirty="0"/>
              <a:t> на </a:t>
            </a:r>
            <a:r>
              <a:rPr lang="ru-RU" dirty="0" err="1"/>
              <a:t>вяселлі</a:t>
            </a:r>
            <a:r>
              <a:rPr lang="ru-RU" dirty="0"/>
              <a:t> </a:t>
            </a:r>
            <a:r>
              <a:rPr lang="be-BY" dirty="0" smtClean="0"/>
              <a:t>– </a:t>
            </a:r>
            <a:r>
              <a:rPr lang="be-BY" b="1" dirty="0"/>
              <a:t>Пасаджоны бацька, пасаджоная маці – пасаджоныя</a:t>
            </a:r>
            <a:r>
              <a:rPr lang="ru-RU" b="1" dirty="0"/>
              <a:t> </a:t>
            </a:r>
            <a:r>
              <a:rPr lang="be-BY" dirty="0"/>
              <a:t/>
            </a:r>
            <a:br>
              <a:rPr lang="be-BY" dirty="0"/>
            </a:br>
            <a:r>
              <a:rPr lang="be-BY" dirty="0"/>
              <a:t/>
            </a:r>
            <a:br>
              <a:rPr lang="be-BY" dirty="0"/>
            </a:br>
            <a:r>
              <a:rPr lang="ru-RU" dirty="0" err="1"/>
              <a:t>жонка</a:t>
            </a:r>
            <a:r>
              <a:rPr lang="ru-RU" dirty="0"/>
              <a:t> брата </a:t>
            </a:r>
            <a:r>
              <a:rPr lang="be-BY" dirty="0" smtClean="0"/>
              <a:t>– </a:t>
            </a:r>
            <a:r>
              <a:rPr lang="be-BY" b="1" dirty="0" smtClean="0"/>
              <a:t>братавая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38706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аўняльнік аб'екта кантэн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015" y="569344"/>
            <a:ext cx="7098108" cy="5739382"/>
          </a:xfrm>
        </p:spPr>
      </p:pic>
    </p:spTree>
    <p:extLst>
      <p:ext uri="{BB962C8B-B14F-4D97-AF65-F5344CB8AC3E}">
        <p14:creationId xmlns:p14="http://schemas.microsoft.com/office/powerpoint/2010/main" val="2213570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3298835"/>
          </a:xfrm>
        </p:spPr>
        <p:txBody>
          <a:bodyPr>
            <a:noAutofit/>
          </a:bodyPr>
          <a:lstStyle/>
          <a:p>
            <a:pPr fontAlgn="base"/>
            <a:r>
              <a:rPr lang="ru-RU" sz="3600" b="1" dirty="0" err="1"/>
              <a:t>Мужык</a:t>
            </a:r>
            <a:r>
              <a:rPr lang="ru-RU" sz="3600" b="1" dirty="0"/>
              <a:t> (муж</a:t>
            </a:r>
            <a:r>
              <a:rPr lang="ru-RU" sz="3600" b="1" dirty="0" smtClean="0"/>
              <a:t>)</a:t>
            </a:r>
            <a:r>
              <a:rPr lang="ru-RU" sz="3600" dirty="0" smtClean="0"/>
              <a:t> </a:t>
            </a:r>
            <a:r>
              <a:rPr lang="ru-RU" sz="3600" dirty="0" err="1"/>
              <a:t>або</a:t>
            </a:r>
            <a:r>
              <a:rPr lang="ru-RU" sz="3600" dirty="0"/>
              <a:t> проста “мой (твой) чалавек”: мой </a:t>
            </a:r>
            <a:r>
              <a:rPr lang="ru-RU" sz="3600" dirty="0" err="1"/>
              <a:t>паехаў</a:t>
            </a:r>
            <a:r>
              <a:rPr lang="ru-RU" sz="3600" dirty="0"/>
              <a:t> у </a:t>
            </a:r>
            <a:r>
              <a:rPr lang="ru-RU" sz="3600" dirty="0" smtClean="0"/>
              <a:t>лес </a:t>
            </a:r>
            <a:r>
              <a:rPr lang="ru-RU" sz="3600" dirty="0"/>
              <a:t>= </a:t>
            </a:r>
            <a:r>
              <a:rPr lang="ru-RU" sz="3600" b="1" dirty="0" err="1"/>
              <a:t>гаспадар</a:t>
            </a:r>
            <a:r>
              <a:rPr lang="ru-RU" sz="3600" dirty="0"/>
              <a:t>: мой </a:t>
            </a:r>
            <a:r>
              <a:rPr lang="ru-RU" sz="3600" dirty="0" err="1"/>
              <a:t>гаспадар</a:t>
            </a:r>
            <a:r>
              <a:rPr lang="ru-RU" sz="3600" dirty="0"/>
              <a:t> </a:t>
            </a:r>
            <a:r>
              <a:rPr lang="ru-RU" sz="3600" dirty="0" err="1"/>
              <a:t>паехаў</a:t>
            </a:r>
            <a:r>
              <a:rPr lang="ru-RU" sz="3600" dirty="0"/>
              <a:t> у </a:t>
            </a:r>
            <a:r>
              <a:rPr lang="ru-RU" sz="3600" dirty="0" err="1"/>
              <a:t>горад</a:t>
            </a:r>
            <a:r>
              <a:rPr lang="ru-RU" sz="3600" dirty="0"/>
              <a:t> на </a:t>
            </a:r>
            <a:r>
              <a:rPr lang="ru-RU" sz="3600" dirty="0" err="1"/>
              <a:t>кірмаш</a:t>
            </a:r>
            <a:r>
              <a:rPr lang="ru-RU" sz="3600" dirty="0"/>
              <a:t>.</a:t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err="1" smtClean="0"/>
              <a:t>Жонка</a:t>
            </a:r>
            <a:r>
              <a:rPr lang="ru-RU" sz="3600" dirty="0"/>
              <a:t>, мая </a:t>
            </a:r>
            <a:r>
              <a:rPr lang="ru-RU" sz="3600" dirty="0" err="1"/>
              <a:t>палавiна</a:t>
            </a:r>
            <a:r>
              <a:rPr lang="ru-RU" sz="3600" dirty="0"/>
              <a:t>, </a:t>
            </a:r>
            <a:r>
              <a:rPr lang="ru-RU" sz="3600" dirty="0" err="1"/>
              <a:t>гаспадыня</a:t>
            </a:r>
            <a:r>
              <a:rPr lang="ru-RU" sz="3600" dirty="0"/>
              <a:t>, </a:t>
            </a:r>
            <a:r>
              <a:rPr lang="ru-RU" sz="3600" dirty="0" err="1"/>
              <a:t>кабета</a:t>
            </a:r>
            <a:r>
              <a:rPr lang="ru-RU" sz="3600" dirty="0"/>
              <a:t>, у </a:t>
            </a:r>
            <a:r>
              <a:rPr lang="ru-RU" sz="3600" dirty="0" err="1"/>
              <a:t>залежнасцi</a:t>
            </a:r>
            <a:r>
              <a:rPr lang="ru-RU" sz="3600" dirty="0"/>
              <a:t> ад </a:t>
            </a:r>
            <a:r>
              <a:rPr lang="ru-RU" sz="3600" dirty="0" err="1"/>
              <a:t>узросту</a:t>
            </a:r>
            <a:r>
              <a:rPr lang="ru-RU" sz="3600" dirty="0"/>
              <a:t> </a:t>
            </a:r>
            <a:r>
              <a:rPr lang="ru-RU" sz="3600" dirty="0" smtClean="0"/>
              <a:t>—старая</a:t>
            </a:r>
            <a:r>
              <a:rPr lang="ru-RU" sz="3600" dirty="0"/>
              <a:t>, </a:t>
            </a:r>
            <a:r>
              <a:rPr lang="ru-RU" sz="3600" dirty="0" err="1"/>
              <a:t>дружына</a:t>
            </a:r>
            <a:r>
              <a:rPr lang="ru-RU" sz="3600" dirty="0"/>
              <a:t> (</a:t>
            </a:r>
            <a:r>
              <a:rPr lang="ru-RU" sz="3600" dirty="0" err="1"/>
              <a:t>украінізм</a:t>
            </a:r>
            <a:r>
              <a:rPr lang="ru-RU" sz="3600" dirty="0"/>
              <a:t>).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Запаўняльнік аб'екта кантэн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62" y="3884051"/>
            <a:ext cx="3103804" cy="2483042"/>
          </a:xfrm>
        </p:spPr>
      </p:pic>
    </p:spTree>
    <p:extLst>
      <p:ext uri="{BB962C8B-B14F-4D97-AF65-F5344CB8AC3E}">
        <p14:creationId xmlns:p14="http://schemas.microsoft.com/office/powerpoint/2010/main" val="1875505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5634429"/>
          </a:xfrm>
        </p:spPr>
        <p:txBody>
          <a:bodyPr>
            <a:normAutofit/>
          </a:bodyPr>
          <a:lstStyle/>
          <a:p>
            <a:pPr fontAlgn="base"/>
            <a:r>
              <a:rPr lang="ru-RU" sz="5400" dirty="0" err="1" smtClean="0"/>
              <a:t>пляменн</a:t>
            </a:r>
            <a:r>
              <a:rPr lang="en-US" sz="5400" dirty="0" err="1"/>
              <a:t>i</a:t>
            </a:r>
            <a:r>
              <a:rPr lang="ru-RU" sz="5400" dirty="0" smtClean="0"/>
              <a:t>к, </a:t>
            </a:r>
            <a:r>
              <a:rPr lang="ru-RU" sz="5400" dirty="0" err="1"/>
              <a:t>братаў</a:t>
            </a:r>
            <a:r>
              <a:rPr lang="ru-RU" sz="5400" dirty="0"/>
              <a:t> </a:t>
            </a:r>
            <a:r>
              <a:rPr lang="ru-RU" sz="5400" dirty="0" smtClean="0"/>
              <a:t>сын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err="1" smtClean="0"/>
              <a:t>пляменн</a:t>
            </a:r>
            <a:r>
              <a:rPr lang="en-US" sz="5400" dirty="0" err="1"/>
              <a:t>i</a:t>
            </a:r>
            <a:r>
              <a:rPr lang="ru-RU" sz="5400" dirty="0" err="1"/>
              <a:t>ца</a:t>
            </a:r>
            <a:r>
              <a:rPr lang="ru-RU" sz="5400" dirty="0"/>
              <a:t>, </a:t>
            </a:r>
            <a:r>
              <a:rPr lang="ru-RU" sz="5400" dirty="0" err="1"/>
              <a:t>братава</a:t>
            </a:r>
            <a:r>
              <a:rPr lang="ru-RU" sz="5400" dirty="0"/>
              <a:t> </a:t>
            </a:r>
            <a:r>
              <a:rPr lang="ru-RU" sz="5400" dirty="0" smtClean="0"/>
              <a:t>дачка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err="1" smtClean="0"/>
              <a:t>пляменнік</a:t>
            </a:r>
            <a:r>
              <a:rPr lang="ru-RU" sz="5400" dirty="0"/>
              <a:t>, сын </a:t>
            </a:r>
            <a:r>
              <a:rPr lang="ru-RU" sz="5400" dirty="0" err="1" smtClean="0"/>
              <a:t>сястры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err="1" smtClean="0"/>
              <a:t>пляменніца</a:t>
            </a:r>
            <a:r>
              <a:rPr lang="ru-RU" sz="5400" dirty="0"/>
              <a:t>, дачка </a:t>
            </a:r>
            <a:r>
              <a:rPr lang="ru-RU" sz="5400" dirty="0" err="1"/>
              <a:t>сястры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90117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5634429"/>
          </a:xfrm>
        </p:spPr>
        <p:txBody>
          <a:bodyPr>
            <a:normAutofit/>
          </a:bodyPr>
          <a:lstStyle/>
          <a:p>
            <a:pPr fontAlgn="base"/>
            <a:r>
              <a:rPr lang="ru-RU" sz="5400" b="1" dirty="0"/>
              <a:t>Братан</a:t>
            </a:r>
            <a:r>
              <a:rPr lang="en-US" sz="5400" b="1" dirty="0" err="1"/>
              <a:t>i</a:t>
            </a:r>
            <a:r>
              <a:rPr lang="ru-RU" sz="5400" b="1" dirty="0"/>
              <a:t>ч</a:t>
            </a:r>
            <a:r>
              <a:rPr lang="ru-RU" sz="5400" dirty="0"/>
              <a:t> </a:t>
            </a:r>
            <a:r>
              <a:rPr lang="ru-RU" sz="5400" dirty="0"/>
              <a:t> –</a:t>
            </a:r>
            <a:r>
              <a:rPr lang="ru-RU" sz="5400" dirty="0" smtClean="0"/>
              <a:t> </a:t>
            </a:r>
            <a:r>
              <a:rPr lang="ru-RU" sz="5400" dirty="0" err="1"/>
              <a:t>пляменн</a:t>
            </a:r>
            <a:r>
              <a:rPr lang="en-US" sz="5400" dirty="0" err="1"/>
              <a:t>i</a:t>
            </a:r>
            <a:r>
              <a:rPr lang="ru-RU" sz="5400" dirty="0" smtClean="0"/>
              <a:t>к, </a:t>
            </a:r>
            <a:r>
              <a:rPr lang="ru-RU" sz="5400" dirty="0" err="1"/>
              <a:t>братаў</a:t>
            </a:r>
            <a:r>
              <a:rPr lang="ru-RU" sz="5400" dirty="0"/>
              <a:t> сын</a:t>
            </a:r>
            <a:br>
              <a:rPr lang="ru-RU" sz="5400" dirty="0"/>
            </a:br>
            <a:r>
              <a:rPr lang="ru-RU" sz="5400" b="1" dirty="0"/>
              <a:t>Братан</a:t>
            </a:r>
            <a:r>
              <a:rPr lang="en-US" sz="5400" b="1" dirty="0" err="1"/>
              <a:t>i</a:t>
            </a:r>
            <a:r>
              <a:rPr lang="ru-RU" sz="5400" b="1" dirty="0" err="1"/>
              <a:t>ца</a:t>
            </a:r>
            <a:r>
              <a:rPr lang="ru-RU" sz="5400" dirty="0"/>
              <a:t> </a:t>
            </a:r>
            <a:r>
              <a:rPr lang="ru-RU" sz="5400" dirty="0"/>
              <a:t> –</a:t>
            </a:r>
            <a:r>
              <a:rPr lang="ru-RU" sz="5400" dirty="0" smtClean="0"/>
              <a:t> </a:t>
            </a:r>
            <a:r>
              <a:rPr lang="ru-RU" sz="5400" dirty="0" err="1"/>
              <a:t>пляменн</a:t>
            </a:r>
            <a:r>
              <a:rPr lang="en-US" sz="5400" dirty="0" err="1"/>
              <a:t>i</a:t>
            </a:r>
            <a:r>
              <a:rPr lang="ru-RU" sz="5400" dirty="0" err="1"/>
              <a:t>ца</a:t>
            </a:r>
            <a:r>
              <a:rPr lang="ru-RU" sz="5400" dirty="0"/>
              <a:t>, </a:t>
            </a:r>
            <a:r>
              <a:rPr lang="ru-RU" sz="5400" dirty="0" err="1"/>
              <a:t>братава</a:t>
            </a:r>
            <a:r>
              <a:rPr lang="ru-RU" sz="5400" dirty="0"/>
              <a:t> </a:t>
            </a:r>
            <a:r>
              <a:rPr lang="ru-RU" sz="5400" dirty="0" smtClean="0"/>
              <a:t>дачка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b="1" dirty="0" err="1"/>
              <a:t>Сястрэн</a:t>
            </a:r>
            <a:r>
              <a:rPr lang="en-US" sz="5400" b="1" dirty="0" err="1"/>
              <a:t>i</a:t>
            </a:r>
            <a:r>
              <a:rPr lang="ru-RU" sz="5400" b="1" dirty="0"/>
              <a:t>ч</a:t>
            </a:r>
            <a:r>
              <a:rPr lang="ru-RU" sz="5400" dirty="0"/>
              <a:t> – </a:t>
            </a:r>
            <a:r>
              <a:rPr lang="ru-RU" sz="5400" dirty="0" err="1"/>
              <a:t>пляменнік</a:t>
            </a:r>
            <a:r>
              <a:rPr lang="ru-RU" sz="5400" dirty="0"/>
              <a:t>, сын </a:t>
            </a:r>
            <a:r>
              <a:rPr lang="ru-RU" sz="5400" dirty="0" err="1"/>
              <a:t>сястры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b="1" dirty="0" err="1"/>
              <a:t>Сестран</a:t>
            </a:r>
            <a:r>
              <a:rPr lang="en-US" sz="5400" b="1" dirty="0" err="1"/>
              <a:t>i</a:t>
            </a:r>
            <a:r>
              <a:rPr lang="ru-RU" sz="5400" b="1" dirty="0" err="1"/>
              <a:t>ца</a:t>
            </a:r>
            <a:r>
              <a:rPr lang="ru-RU" sz="5400" dirty="0"/>
              <a:t> – </a:t>
            </a:r>
            <a:r>
              <a:rPr lang="ru-RU" sz="5400" dirty="0" err="1"/>
              <a:t>пляменніца</a:t>
            </a:r>
            <a:r>
              <a:rPr lang="ru-RU" sz="5400" dirty="0"/>
              <a:t>, дачка </a:t>
            </a:r>
            <a:r>
              <a:rPr lang="ru-RU" sz="5400" dirty="0" err="1"/>
              <a:t>сястры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82397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5668935"/>
          </a:xfrm>
        </p:spPr>
        <p:txBody>
          <a:bodyPr/>
          <a:lstStyle/>
          <a:p>
            <a:pPr fontAlgn="base"/>
            <a:r>
              <a:rPr lang="ru-RU" dirty="0" err="1" smtClean="0"/>
              <a:t>маміна</a:t>
            </a:r>
            <a:r>
              <a:rPr lang="ru-RU" dirty="0" smtClean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татава</a:t>
            </a:r>
            <a:r>
              <a:rPr lang="ru-RU" dirty="0"/>
              <a:t> </a:t>
            </a:r>
            <a:r>
              <a:rPr lang="ru-RU" dirty="0" err="1"/>
              <a:t>сястра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бацькаў</a:t>
            </a:r>
            <a:r>
              <a:rPr lang="ru-RU" dirty="0" smtClean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мамін</a:t>
            </a:r>
            <a:r>
              <a:rPr lang="ru-RU" dirty="0"/>
              <a:t> брат</a:t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ягоная</a:t>
            </a:r>
            <a:r>
              <a:rPr lang="ru-RU" dirty="0" smtClean="0"/>
              <a:t> </a:t>
            </a:r>
            <a:r>
              <a:rPr lang="ru-RU" dirty="0" err="1"/>
              <a:t>жонка</a:t>
            </a:r>
            <a:r>
              <a:rPr lang="ru-RU" dirty="0"/>
              <a:t> (</a:t>
            </a:r>
            <a:r>
              <a:rPr lang="ru-RU" dirty="0" err="1"/>
              <a:t>цётка</a:t>
            </a:r>
            <a:r>
              <a:rPr lang="ru-RU" dirty="0"/>
              <a:t> не па </a:t>
            </a:r>
            <a:r>
              <a:rPr lang="ru-RU" dirty="0" err="1"/>
              <a:t>крыві</a:t>
            </a:r>
            <a:r>
              <a:rPr lang="ru-RU" dirty="0"/>
              <a:t>)</a:t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ягоныя</a:t>
            </a:r>
            <a:r>
              <a:rPr lang="ru-RU" dirty="0" smtClean="0"/>
              <a:t> </a:t>
            </a:r>
            <a:r>
              <a:rPr lang="ru-RU" dirty="0" err="1"/>
              <a:t>дзеці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622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729320"/>
          </a:xfrm>
        </p:spPr>
        <p:txBody>
          <a:bodyPr/>
          <a:lstStyle/>
          <a:p>
            <a:pPr fontAlgn="base"/>
            <a:r>
              <a:rPr lang="ru-RU" b="1" dirty="0" err="1"/>
              <a:t>Цётка</a:t>
            </a:r>
            <a:r>
              <a:rPr lang="ru-RU" dirty="0"/>
              <a:t>, </a:t>
            </a:r>
            <a:r>
              <a:rPr lang="ru-RU" b="1" dirty="0" err="1"/>
              <a:t>цётухна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маміна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татава</a:t>
            </a:r>
            <a:r>
              <a:rPr lang="ru-RU" dirty="0"/>
              <a:t> </a:t>
            </a:r>
            <a:r>
              <a:rPr lang="ru-RU" dirty="0" err="1"/>
              <a:t>сястра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Дзядзька</a:t>
            </a:r>
            <a:r>
              <a:rPr lang="ru-RU" b="1" dirty="0"/>
              <a:t> (</a:t>
            </a:r>
            <a:r>
              <a:rPr lang="ru-RU" b="1" dirty="0" err="1"/>
              <a:t>стрый</a:t>
            </a:r>
            <a:r>
              <a:rPr lang="ru-RU" b="1" dirty="0"/>
              <a:t>)</a:t>
            </a:r>
            <a:r>
              <a:rPr lang="ru-RU" dirty="0"/>
              <a:t> – </a:t>
            </a:r>
            <a:r>
              <a:rPr lang="ru-RU" dirty="0" err="1"/>
              <a:t>бацькаў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мамін</a:t>
            </a:r>
            <a:r>
              <a:rPr lang="ru-RU" dirty="0"/>
              <a:t> брат</a:t>
            </a:r>
            <a:br>
              <a:rPr lang="ru-RU" dirty="0"/>
            </a:br>
            <a:r>
              <a:rPr lang="ru-RU" b="1" dirty="0" err="1"/>
              <a:t>Дзядзіна</a:t>
            </a:r>
            <a:r>
              <a:rPr lang="ru-RU" dirty="0"/>
              <a:t> – </a:t>
            </a:r>
            <a:r>
              <a:rPr lang="ru-RU" dirty="0" err="1"/>
              <a:t>ягоная</a:t>
            </a:r>
            <a:r>
              <a:rPr lang="ru-RU" dirty="0"/>
              <a:t> </a:t>
            </a:r>
            <a:r>
              <a:rPr lang="ru-RU" dirty="0" err="1"/>
              <a:t>жонка</a:t>
            </a:r>
            <a:r>
              <a:rPr lang="ru-RU" dirty="0"/>
              <a:t> (</a:t>
            </a:r>
            <a:r>
              <a:rPr lang="ru-RU" dirty="0" err="1"/>
              <a:t>цётка</a:t>
            </a:r>
            <a:r>
              <a:rPr lang="ru-RU" dirty="0"/>
              <a:t> не па </a:t>
            </a:r>
            <a:r>
              <a:rPr lang="ru-RU" dirty="0" err="1"/>
              <a:t>крыві</a:t>
            </a:r>
            <a:r>
              <a:rPr lang="ru-RU" dirty="0"/>
              <a:t>)</a:t>
            </a:r>
            <a:br>
              <a:rPr lang="ru-RU" dirty="0"/>
            </a:br>
            <a:r>
              <a:rPr lang="ru-RU" b="1" dirty="0" err="1"/>
              <a:t>Стрыечныя</a:t>
            </a:r>
            <a:r>
              <a:rPr lang="ru-RU" b="1" dirty="0"/>
              <a:t> </a:t>
            </a:r>
            <a:r>
              <a:rPr lang="ru-RU" b="1" dirty="0" err="1"/>
              <a:t>браты</a:t>
            </a:r>
            <a:r>
              <a:rPr lang="ru-RU" b="1" dirty="0"/>
              <a:t> і сёстры</a:t>
            </a:r>
            <a:r>
              <a:rPr lang="ru-RU" dirty="0"/>
              <a:t> </a:t>
            </a:r>
            <a:r>
              <a:rPr lang="ru-RU" dirty="0"/>
              <a:t> –</a:t>
            </a:r>
            <a:r>
              <a:rPr lang="ru-RU" dirty="0" smtClean="0"/>
              <a:t> </a:t>
            </a:r>
            <a:r>
              <a:rPr lang="ru-RU" dirty="0" err="1"/>
              <a:t>ягоныя</a:t>
            </a:r>
            <a:r>
              <a:rPr lang="ru-RU" dirty="0"/>
              <a:t> </a:t>
            </a:r>
            <a:r>
              <a:rPr lang="ru-RU" dirty="0" err="1"/>
              <a:t>дзеці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86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аўняльнік аб'екта кантэн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88" y="621101"/>
            <a:ext cx="8457378" cy="5635865"/>
          </a:xfrm>
        </p:spPr>
      </p:pic>
    </p:spTree>
    <p:extLst>
      <p:ext uri="{BB962C8B-B14F-4D97-AF65-F5344CB8AC3E}">
        <p14:creationId xmlns:p14="http://schemas.microsoft.com/office/powerpoint/2010/main" val="2037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/>
          <p:cNvSpPr>
            <a:spLocks noGrp="1"/>
          </p:cNvSpPr>
          <p:nvPr>
            <p:ph type="title"/>
          </p:nvPr>
        </p:nvSpPr>
        <p:spPr>
          <a:xfrm>
            <a:off x="1024128" y="1035170"/>
            <a:ext cx="9720072" cy="521898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 err="1"/>
              <a:t>Стрыечныя</a:t>
            </a:r>
            <a:r>
              <a:rPr lang="ru-RU" dirty="0"/>
              <a:t> (</a:t>
            </a:r>
            <a:r>
              <a:rPr lang="ru-RU" dirty="0" err="1"/>
              <a:t>стрэчныя</a:t>
            </a:r>
            <a:r>
              <a:rPr lang="ru-RU" dirty="0"/>
              <a:t>) = </a:t>
            </a:r>
            <a:r>
              <a:rPr lang="ru-RU" b="1" dirty="0"/>
              <a:t>у </a:t>
            </a:r>
            <a:r>
              <a:rPr lang="ru-RU" b="1" dirty="0" err="1"/>
              <a:t>першай</a:t>
            </a:r>
            <a:r>
              <a:rPr lang="ru-RU" b="1" dirty="0"/>
              <a:t> </a:t>
            </a:r>
            <a:r>
              <a:rPr lang="ru-RU" b="1" dirty="0" err="1"/>
              <a:t>стрэчы</a:t>
            </a:r>
            <a:r>
              <a:rPr lang="ru-RU" b="1" dirty="0"/>
              <a:t> = </a:t>
            </a:r>
            <a:r>
              <a:rPr lang="ru-RU" dirty="0" err="1"/>
              <a:t>дваюрадны</a:t>
            </a:r>
            <a:r>
              <a:rPr lang="ru-RU" dirty="0"/>
              <a:t> (брат, </a:t>
            </a:r>
            <a:r>
              <a:rPr lang="ru-RU" dirty="0" err="1"/>
              <a:t>сястра</a:t>
            </a:r>
            <a:r>
              <a:rPr lang="ru-RU" dirty="0"/>
              <a:t>, </a:t>
            </a:r>
            <a:r>
              <a:rPr lang="ru-RU" dirty="0" err="1"/>
              <a:t>цётка</a:t>
            </a:r>
            <a:r>
              <a:rPr lang="ru-RU" dirty="0"/>
              <a:t>, </a:t>
            </a:r>
            <a:r>
              <a:rPr lang="ru-RU" dirty="0" err="1"/>
              <a:t>дзядзька</a:t>
            </a:r>
            <a:r>
              <a:rPr lang="ru-RU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У другой </a:t>
            </a:r>
            <a:r>
              <a:rPr lang="ru-RU" b="1" dirty="0" err="1"/>
              <a:t>стрэчы</a:t>
            </a:r>
            <a:r>
              <a:rPr lang="ru-RU" dirty="0"/>
              <a:t> = </a:t>
            </a:r>
            <a:r>
              <a:rPr lang="ru-RU" dirty="0" err="1"/>
              <a:t>траюрадны</a:t>
            </a:r>
            <a:r>
              <a:rPr lang="ru-RU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</a:t>
            </a:r>
            <a:r>
              <a:rPr lang="ru-RU" dirty="0"/>
              <a:t>брат, </a:t>
            </a:r>
            <a:r>
              <a:rPr lang="ru-RU" dirty="0" err="1"/>
              <a:t>сястра</a:t>
            </a:r>
            <a:r>
              <a:rPr lang="ru-RU" dirty="0"/>
              <a:t>, </a:t>
            </a:r>
            <a:r>
              <a:rPr lang="ru-RU" dirty="0" err="1"/>
              <a:t>цётка</a:t>
            </a:r>
            <a:r>
              <a:rPr lang="ru-RU" dirty="0"/>
              <a:t>, </a:t>
            </a:r>
            <a:r>
              <a:rPr lang="ru-RU" dirty="0" err="1"/>
              <a:t>дзядзька</a:t>
            </a:r>
            <a:r>
              <a:rPr lang="ru-RU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У </a:t>
            </a:r>
            <a:r>
              <a:rPr lang="ru-RU" b="1" dirty="0" err="1"/>
              <a:t>трэцяй</a:t>
            </a:r>
            <a:r>
              <a:rPr lang="ru-RU" b="1" dirty="0"/>
              <a:t> </a:t>
            </a:r>
            <a:r>
              <a:rPr lang="ru-RU" b="1" dirty="0" err="1"/>
              <a:t>стрэчы</a:t>
            </a:r>
            <a:r>
              <a:rPr lang="ru-RU" dirty="0"/>
              <a:t> 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пра</a:t>
            </a:r>
            <a:r>
              <a:rPr lang="ru-RU" dirty="0" smtClean="0"/>
              <a:t> </a:t>
            </a:r>
            <a:r>
              <a:rPr lang="ru-RU" dirty="0" err="1"/>
              <a:t>далёкае</a:t>
            </a:r>
            <a:r>
              <a:rPr lang="ru-RU" dirty="0"/>
              <a:t> </a:t>
            </a:r>
            <a:r>
              <a:rPr lang="ru-RU" dirty="0" err="1"/>
              <a:t>сваяцтва</a:t>
            </a:r>
            <a:r>
              <a:rPr lang="ru-RU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</a:t>
            </a:r>
            <a:r>
              <a:rPr lang="ru-RU" dirty="0" err="1"/>
              <a:t>дзясятая</a:t>
            </a:r>
            <a:r>
              <a:rPr lang="ru-RU" dirty="0"/>
              <a:t> </a:t>
            </a:r>
            <a:r>
              <a:rPr lang="ru-RU" dirty="0" err="1"/>
              <a:t>вада</a:t>
            </a:r>
            <a:r>
              <a:rPr lang="ru-RU" dirty="0"/>
              <a:t> на к</a:t>
            </a:r>
            <a:r>
              <a:rPr lang="en-US" dirty="0" err="1"/>
              <a:t>i</a:t>
            </a:r>
            <a:r>
              <a:rPr lang="ru-RU" dirty="0" err="1"/>
              <a:t>сял</a:t>
            </a:r>
            <a:r>
              <a:rPr lang="en-US" dirty="0" err="1"/>
              <a:t>i</a:t>
            </a:r>
            <a:r>
              <a:rPr lang="en-US" dirty="0"/>
              <a:t>)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615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5668935"/>
          </a:xfrm>
        </p:spPr>
        <p:txBody>
          <a:bodyPr/>
          <a:lstStyle/>
          <a:p>
            <a:pPr fontAlgn="base"/>
            <a:r>
              <a:rPr lang="ru-RU" dirty="0" err="1" smtClean="0"/>
              <a:t>жончына</a:t>
            </a:r>
            <a:r>
              <a:rPr lang="ru-RU" dirty="0" smtClean="0"/>
              <a:t> </a:t>
            </a:r>
            <a:r>
              <a:rPr lang="ru-RU" dirty="0" err="1" smtClean="0"/>
              <a:t>сястра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брат </a:t>
            </a:r>
            <a:r>
              <a:rPr lang="ru-RU" dirty="0" err="1"/>
              <a:t>жонк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сястры</a:t>
            </a:r>
            <a:r>
              <a:rPr lang="ru-RU" dirty="0"/>
              <a:t> ц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швагерк</a:t>
            </a:r>
            <a:r>
              <a:rPr lang="en-US" dirty="0" err="1" smtClean="0"/>
              <a:t>i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мужаў</a:t>
            </a:r>
            <a:r>
              <a:rPr lang="ru-RU" dirty="0" smtClean="0"/>
              <a:t> брат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мужава</a:t>
            </a:r>
            <a:r>
              <a:rPr lang="ru-RU" dirty="0" smtClean="0"/>
              <a:t> </a:t>
            </a:r>
            <a:r>
              <a:rPr lang="ru-RU" dirty="0" err="1"/>
              <a:t>сястра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874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694814"/>
          </a:xfrm>
        </p:spPr>
        <p:txBody>
          <a:bodyPr/>
          <a:lstStyle/>
          <a:p>
            <a:r>
              <a:rPr lang="ru-RU" b="1" dirty="0" err="1"/>
              <a:t>Швагерка</a:t>
            </a:r>
            <a:r>
              <a:rPr lang="ru-RU" dirty="0"/>
              <a:t>  – </a:t>
            </a:r>
            <a:r>
              <a:rPr lang="ru-RU" dirty="0" err="1"/>
              <a:t>жончына</a:t>
            </a:r>
            <a:r>
              <a:rPr lang="ru-RU" dirty="0"/>
              <a:t> </a:t>
            </a:r>
            <a:r>
              <a:rPr lang="ru-RU" dirty="0" err="1"/>
              <a:t>сястра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Швагер</a:t>
            </a:r>
            <a:r>
              <a:rPr lang="ru-RU" dirty="0"/>
              <a:t>  – брат </a:t>
            </a:r>
            <a:r>
              <a:rPr lang="ru-RU" dirty="0" err="1"/>
              <a:t>жонк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сястры</a:t>
            </a:r>
            <a:r>
              <a:rPr lang="ru-RU" dirty="0"/>
              <a:t> ц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швагерк</a:t>
            </a:r>
            <a:r>
              <a:rPr lang="en-US" dirty="0" err="1"/>
              <a:t>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b="1" dirty="0" err="1"/>
              <a:t>Дзевер</a:t>
            </a:r>
            <a:r>
              <a:rPr lang="ru-RU" dirty="0"/>
              <a:t> – </a:t>
            </a:r>
            <a:r>
              <a:rPr lang="ru-RU" dirty="0" err="1"/>
              <a:t>мужаў</a:t>
            </a:r>
            <a:r>
              <a:rPr lang="ru-RU" dirty="0"/>
              <a:t> брат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Залоўка</a:t>
            </a:r>
            <a:r>
              <a:rPr lang="ru-RU" dirty="0"/>
              <a:t> – </a:t>
            </a:r>
            <a:r>
              <a:rPr lang="ru-RU" dirty="0" err="1"/>
              <a:t>мужава</a:t>
            </a:r>
            <a:r>
              <a:rPr lang="ru-RU" dirty="0"/>
              <a:t> </a:t>
            </a:r>
            <a:r>
              <a:rPr lang="ru-RU" dirty="0" err="1"/>
              <a:t>сястра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748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608550"/>
          </a:xfrm>
        </p:spPr>
        <p:txBody>
          <a:bodyPr>
            <a:normAutofit/>
          </a:bodyPr>
          <a:lstStyle/>
          <a:p>
            <a:pPr fontAlgn="base"/>
            <a:r>
              <a:rPr lang="ru-RU" sz="5400" dirty="0" err="1" smtClean="0"/>
              <a:t>даччын</a:t>
            </a:r>
            <a:r>
              <a:rPr lang="ru-RU" sz="5400" dirty="0" smtClean="0"/>
              <a:t> </a:t>
            </a:r>
            <a:r>
              <a:rPr lang="ru-RU" sz="5400" dirty="0"/>
              <a:t>муж</a:t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err="1" smtClean="0"/>
              <a:t>жончына</a:t>
            </a:r>
            <a:r>
              <a:rPr lang="ru-RU" sz="5400" dirty="0" smtClean="0"/>
              <a:t> </a:t>
            </a:r>
            <a:r>
              <a:rPr lang="ru-RU" sz="5400" dirty="0" err="1"/>
              <a:t>маці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err="1" smtClean="0"/>
              <a:t>мужава</a:t>
            </a:r>
            <a:r>
              <a:rPr lang="ru-RU" sz="5400" dirty="0" smtClean="0"/>
              <a:t> </a:t>
            </a:r>
            <a:r>
              <a:rPr lang="ru-RU" sz="5400" dirty="0" err="1"/>
              <a:t>маці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err="1" smtClean="0"/>
              <a:t>сынава</a:t>
            </a:r>
            <a:r>
              <a:rPr lang="ru-RU" sz="5400" dirty="0" smtClean="0"/>
              <a:t> </a:t>
            </a:r>
            <a:r>
              <a:rPr lang="ru-RU" sz="5400" dirty="0" err="1" smtClean="0"/>
              <a:t>жонка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211107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737946"/>
          </a:xfrm>
        </p:spPr>
        <p:txBody>
          <a:bodyPr/>
          <a:lstStyle/>
          <a:p>
            <a:pPr fontAlgn="base"/>
            <a:r>
              <a:rPr lang="ru-RU" b="1" dirty="0" err="1"/>
              <a:t>Зяць</a:t>
            </a:r>
            <a:r>
              <a:rPr lang="ru-RU" b="1" dirty="0"/>
              <a:t> </a:t>
            </a:r>
            <a:r>
              <a:rPr lang="ru-RU" dirty="0"/>
              <a:t>– </a:t>
            </a:r>
            <a:r>
              <a:rPr lang="ru-RU" dirty="0" err="1"/>
              <a:t>даччын</a:t>
            </a:r>
            <a:r>
              <a:rPr lang="ru-RU" dirty="0"/>
              <a:t> </a:t>
            </a:r>
            <a:r>
              <a:rPr lang="ru-RU" dirty="0" smtClean="0"/>
              <a:t>муж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Цешча</a:t>
            </a:r>
            <a:r>
              <a:rPr lang="ru-RU" b="1" dirty="0"/>
              <a:t> </a:t>
            </a:r>
            <a:r>
              <a:rPr lang="ru-RU" dirty="0"/>
              <a:t>– </a:t>
            </a:r>
            <a:r>
              <a:rPr lang="ru-RU" dirty="0" err="1"/>
              <a:t>жончына</a:t>
            </a:r>
            <a:r>
              <a:rPr lang="ru-RU" dirty="0"/>
              <a:t> </a:t>
            </a:r>
            <a:r>
              <a:rPr lang="ru-RU" dirty="0" err="1" smtClean="0"/>
              <a:t>маці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Свякроў</a:t>
            </a:r>
            <a:r>
              <a:rPr lang="ru-RU" b="1" dirty="0"/>
              <a:t> – </a:t>
            </a:r>
            <a:r>
              <a:rPr lang="ru-RU" dirty="0" err="1"/>
              <a:t>мужава</a:t>
            </a:r>
            <a:r>
              <a:rPr lang="ru-RU" dirty="0"/>
              <a:t> </a:t>
            </a:r>
            <a:r>
              <a:rPr lang="ru-RU" dirty="0" err="1" smtClean="0"/>
              <a:t>маці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Нявестка</a:t>
            </a:r>
            <a:r>
              <a:rPr lang="ru-RU" b="1" dirty="0"/>
              <a:t> (</a:t>
            </a:r>
            <a:r>
              <a:rPr lang="ru-RU" b="1" dirty="0" err="1"/>
              <a:t>сынавая</a:t>
            </a:r>
            <a:r>
              <a:rPr lang="ru-RU" b="1" dirty="0"/>
              <a:t>) </a:t>
            </a:r>
            <a:r>
              <a:rPr lang="ru-RU" dirty="0"/>
              <a:t>– </a:t>
            </a:r>
            <a:r>
              <a:rPr lang="ru-RU" dirty="0" err="1"/>
              <a:t>сынава</a:t>
            </a:r>
            <a:r>
              <a:rPr lang="ru-RU" dirty="0"/>
              <a:t> </a:t>
            </a:r>
            <a:r>
              <a:rPr lang="ru-RU" dirty="0" err="1" smtClean="0"/>
              <a:t>жонка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523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5660309"/>
          </a:xfrm>
        </p:spPr>
        <p:txBody>
          <a:bodyPr/>
          <a:lstStyle/>
          <a:p>
            <a:pPr fontAlgn="base"/>
            <a:r>
              <a:rPr lang="ru-RU" dirty="0" err="1" smtClean="0"/>
              <a:t>жонка</a:t>
            </a:r>
            <a:r>
              <a:rPr lang="ru-RU" dirty="0" smtClean="0"/>
              <a:t> </a:t>
            </a:r>
            <a:r>
              <a:rPr lang="ru-RU" dirty="0" err="1"/>
              <a:t>аднаго</a:t>
            </a:r>
            <a:r>
              <a:rPr lang="ru-RU" dirty="0"/>
              <a:t> брата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ў </a:t>
            </a:r>
            <a:r>
              <a:rPr lang="ru-RU" dirty="0" err="1"/>
              <a:t>аднос</a:t>
            </a:r>
            <a:r>
              <a:rPr lang="en-US" dirty="0" err="1"/>
              <a:t>i</a:t>
            </a:r>
            <a:r>
              <a:rPr lang="ru-RU" dirty="0"/>
              <a:t>нах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 </a:t>
            </a:r>
            <a:r>
              <a:rPr lang="ru-RU" dirty="0" err="1"/>
              <a:t>жонк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другога</a:t>
            </a:r>
            <a:r>
              <a:rPr lang="ru-RU" dirty="0"/>
              <a:t> </a:t>
            </a:r>
            <a:r>
              <a:rPr lang="ru-RU" dirty="0" smtClean="0"/>
              <a:t>брата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старая </a:t>
            </a:r>
            <a:r>
              <a:rPr lang="ru-RU" dirty="0" err="1" smtClean="0"/>
              <a:t>дзеўка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муж</a:t>
            </a:r>
            <a:r>
              <a:rPr lang="ru-RU" dirty="0"/>
              <a:t>, </a:t>
            </a:r>
            <a:r>
              <a:rPr lang="ru-RU" dirty="0" err="1"/>
              <a:t>якога</a:t>
            </a:r>
            <a:r>
              <a:rPr lang="ru-RU" dirty="0"/>
              <a:t> </a:t>
            </a:r>
            <a:r>
              <a:rPr lang="ru-RU" dirty="0" err="1"/>
              <a:t>прынялі</a:t>
            </a:r>
            <a:r>
              <a:rPr lang="ru-RU" dirty="0"/>
              <a:t> ў </a:t>
            </a:r>
            <a:r>
              <a:rPr lang="ru-RU" dirty="0" err="1"/>
              <a:t>сям’ю</a:t>
            </a:r>
            <a:r>
              <a:rPr lang="ru-RU" dirty="0"/>
              <a:t> </a:t>
            </a:r>
            <a:r>
              <a:rPr lang="ru-RU" dirty="0" err="1"/>
              <a:t>жонкі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жыве</a:t>
            </a:r>
            <a:r>
              <a:rPr lang="ru-RU" dirty="0"/>
              <a:t> ў доме </a:t>
            </a:r>
            <a:r>
              <a:rPr lang="ru-RU" dirty="0" err="1" smtClean="0"/>
              <a:t>жонкі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76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763826"/>
          </a:xfrm>
        </p:spPr>
        <p:txBody>
          <a:bodyPr/>
          <a:lstStyle/>
          <a:p>
            <a:pPr fontAlgn="base"/>
            <a:r>
              <a:rPr lang="ru-RU" b="1" dirty="0" err="1"/>
              <a:t>Ятроўка</a:t>
            </a:r>
            <a:r>
              <a:rPr lang="ru-RU" dirty="0"/>
              <a:t> – </a:t>
            </a:r>
            <a:r>
              <a:rPr lang="ru-RU" dirty="0" err="1"/>
              <a:t>жонка</a:t>
            </a:r>
            <a:r>
              <a:rPr lang="ru-RU" dirty="0"/>
              <a:t> </a:t>
            </a:r>
            <a:r>
              <a:rPr lang="ru-RU" dirty="0" err="1"/>
              <a:t>аднаго</a:t>
            </a:r>
            <a:r>
              <a:rPr lang="ru-RU" dirty="0"/>
              <a:t> брата ў </a:t>
            </a:r>
            <a:r>
              <a:rPr lang="ru-RU" dirty="0" err="1"/>
              <a:t>аднос</a:t>
            </a:r>
            <a:r>
              <a:rPr lang="en-US" dirty="0" err="1"/>
              <a:t>i</a:t>
            </a:r>
            <a:r>
              <a:rPr lang="ru-RU" dirty="0"/>
              <a:t>нах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 </a:t>
            </a:r>
            <a:r>
              <a:rPr lang="ru-RU" dirty="0" err="1"/>
              <a:t>жонк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другога</a:t>
            </a:r>
            <a:r>
              <a:rPr lang="ru-RU" dirty="0"/>
              <a:t> </a:t>
            </a:r>
            <a:r>
              <a:rPr lang="ru-RU" dirty="0" smtClean="0"/>
              <a:t>брата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Перастарак</a:t>
            </a:r>
            <a:r>
              <a:rPr lang="ru-RU" dirty="0"/>
              <a:t> </a:t>
            </a:r>
            <a:r>
              <a:rPr lang="ru-RU" dirty="0"/>
              <a:t> –</a:t>
            </a:r>
            <a:r>
              <a:rPr lang="ru-RU" dirty="0" smtClean="0"/>
              <a:t> </a:t>
            </a:r>
            <a:r>
              <a:rPr lang="ru-RU" dirty="0"/>
              <a:t>старая </a:t>
            </a:r>
            <a:r>
              <a:rPr lang="ru-RU" dirty="0" err="1" smtClean="0"/>
              <a:t>дзеўка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Прымак</a:t>
            </a:r>
            <a:r>
              <a:rPr lang="ru-RU" b="1" dirty="0"/>
              <a:t> </a:t>
            </a:r>
            <a:r>
              <a:rPr lang="ru-RU" dirty="0" smtClean="0"/>
              <a:t>– </a:t>
            </a:r>
            <a:r>
              <a:rPr lang="ru-RU" dirty="0"/>
              <a:t>муж,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якога</a:t>
            </a:r>
            <a:r>
              <a:rPr lang="ru-RU" dirty="0" smtClean="0"/>
              <a:t> </a:t>
            </a:r>
            <a:r>
              <a:rPr lang="ru-RU" dirty="0" err="1"/>
              <a:t>прынялі</a:t>
            </a:r>
            <a:r>
              <a:rPr lang="ru-RU" dirty="0"/>
              <a:t> ў </a:t>
            </a:r>
            <a:r>
              <a:rPr lang="ru-RU" dirty="0" err="1"/>
              <a:t>сям’ю</a:t>
            </a:r>
            <a:r>
              <a:rPr lang="ru-RU" dirty="0"/>
              <a:t> </a:t>
            </a:r>
            <a:r>
              <a:rPr lang="ru-RU" dirty="0" err="1" smtClean="0"/>
              <a:t>жонкі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жыве</a:t>
            </a:r>
            <a:r>
              <a:rPr lang="ru-RU" dirty="0"/>
              <a:t> ў доме </a:t>
            </a:r>
            <a:r>
              <a:rPr lang="ru-RU" dirty="0" err="1" smtClean="0"/>
              <a:t>жонкі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994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аўняльнік аб'екта кантэн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71" y="147204"/>
            <a:ext cx="6213280" cy="6213280"/>
          </a:xfrm>
        </p:spPr>
      </p:pic>
    </p:spTree>
    <p:extLst>
      <p:ext uri="{BB962C8B-B14F-4D97-AF65-F5344CB8AC3E}">
        <p14:creationId xmlns:p14="http://schemas.microsoft.com/office/powerpoint/2010/main" val="75143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3179516"/>
          </a:xfrm>
        </p:spPr>
        <p:txBody>
          <a:bodyPr>
            <a:noAutofit/>
          </a:bodyPr>
          <a:lstStyle/>
          <a:p>
            <a:pPr fontAlgn="base"/>
            <a:r>
              <a:rPr lang="ru-RU" sz="2800" b="1" dirty="0" err="1"/>
              <a:t>Бацькі</a:t>
            </a:r>
            <a:r>
              <a:rPr lang="ru-RU" sz="2800" b="1" dirty="0"/>
              <a:t> </a:t>
            </a:r>
            <a:r>
              <a:rPr lang="ru-RU" sz="2800" dirty="0"/>
              <a:t>–</a:t>
            </a:r>
            <a:r>
              <a:rPr lang="ru-RU" sz="2800" b="1" dirty="0"/>
              <a:t> </a:t>
            </a:r>
            <a:r>
              <a:rPr lang="ru-RU" sz="2800" dirty="0" err="1"/>
              <a:t>ужываецца</a:t>
            </a:r>
            <a:r>
              <a:rPr lang="ru-RU" sz="2800" dirty="0"/>
              <a:t> </a:t>
            </a:r>
            <a:r>
              <a:rPr lang="ru-RU" sz="2800" dirty="0" err="1"/>
              <a:t>толькі</a:t>
            </a:r>
            <a:r>
              <a:rPr lang="ru-RU" sz="2800" dirty="0"/>
              <a:t> ў </a:t>
            </a:r>
            <a:r>
              <a:rPr lang="ru-RU" sz="2800" dirty="0" err="1"/>
              <a:t>множным</a:t>
            </a:r>
            <a:r>
              <a:rPr lang="ru-RU" sz="2800" dirty="0"/>
              <a:t> </a:t>
            </a:r>
            <a:r>
              <a:rPr lang="ru-RU" sz="2800" dirty="0" err="1"/>
              <a:t>ліку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Мама</a:t>
            </a:r>
            <a:r>
              <a:rPr lang="ru-RU" sz="2800" dirty="0"/>
              <a:t>, мамка, </a:t>
            </a:r>
            <a:r>
              <a:rPr lang="ru-RU" sz="2800" dirty="0" err="1" smtClean="0"/>
              <a:t>мамачка</a:t>
            </a:r>
            <a:r>
              <a:rPr lang="ru-RU" sz="2800" dirty="0" smtClean="0"/>
              <a:t>, мамулька, </a:t>
            </a:r>
            <a:r>
              <a:rPr lang="ru-RU" sz="2800" dirty="0" err="1"/>
              <a:t>мамуленька</a:t>
            </a:r>
            <a:r>
              <a:rPr lang="ru-RU" sz="2800" dirty="0"/>
              <a:t>, </a:t>
            </a:r>
            <a:r>
              <a:rPr lang="ru-RU" sz="2800" dirty="0" err="1"/>
              <a:t>мамуська</a:t>
            </a:r>
            <a:r>
              <a:rPr lang="ru-RU" sz="2800" dirty="0"/>
              <a:t>, </a:t>
            </a:r>
            <a:r>
              <a:rPr lang="ru-RU" sz="2800" dirty="0" err="1"/>
              <a:t>мамусенька</a:t>
            </a:r>
            <a:r>
              <a:rPr lang="ru-RU" sz="2800" dirty="0" smtClean="0"/>
              <a:t>…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Тата</a:t>
            </a:r>
            <a:r>
              <a:rPr lang="ru-RU" sz="2800" dirty="0"/>
              <a:t>, татка, </a:t>
            </a:r>
            <a:r>
              <a:rPr lang="ru-RU" sz="2800" dirty="0" err="1"/>
              <a:t>татачка</a:t>
            </a:r>
            <a:r>
              <a:rPr lang="ru-RU" sz="2800" dirty="0"/>
              <a:t>, </a:t>
            </a:r>
            <a:r>
              <a:rPr lang="ru-RU" sz="2800" dirty="0" err="1"/>
              <a:t>татуля</a:t>
            </a:r>
            <a:r>
              <a:rPr lang="ru-RU" sz="2800" dirty="0"/>
              <a:t>, </a:t>
            </a:r>
            <a:r>
              <a:rPr lang="ru-RU" sz="2800" dirty="0" err="1"/>
              <a:t>татулька</a:t>
            </a:r>
            <a:r>
              <a:rPr lang="ru-RU" sz="2800" dirty="0"/>
              <a:t>, </a:t>
            </a:r>
            <a:r>
              <a:rPr lang="ru-RU" sz="2800" dirty="0" err="1" smtClean="0"/>
              <a:t>татуленька</a:t>
            </a:r>
            <a:r>
              <a:rPr lang="ru-RU" sz="2800" dirty="0"/>
              <a:t>, </a:t>
            </a:r>
            <a:r>
              <a:rPr lang="ru-RU" sz="2800" dirty="0" err="1" smtClean="0"/>
              <a:t>татусенька</a:t>
            </a:r>
            <a:r>
              <a:rPr lang="ru-RU" sz="2800" dirty="0"/>
              <a:t>, </a:t>
            </a:r>
            <a:r>
              <a:rPr lang="ru-RU" sz="2800" dirty="0" err="1"/>
              <a:t>татухня</a:t>
            </a:r>
            <a:r>
              <a:rPr lang="ru-RU" sz="2800" dirty="0"/>
              <a:t>…</a:t>
            </a:r>
            <a:br>
              <a:rPr lang="ru-RU" sz="2800" dirty="0"/>
            </a:br>
            <a:r>
              <a:rPr lang="ru-RU" sz="2800" b="1" dirty="0" err="1" smtClean="0"/>
              <a:t>Бацька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Сын</a:t>
            </a:r>
            <a:r>
              <a:rPr lang="ru-RU" sz="2800" dirty="0"/>
              <a:t>, сынок, </a:t>
            </a:r>
            <a:r>
              <a:rPr lang="ru-RU" sz="2800" dirty="0" err="1"/>
              <a:t>сыночак</a:t>
            </a:r>
            <a:r>
              <a:rPr lang="ru-RU" sz="2800" dirty="0"/>
              <a:t>, </a:t>
            </a:r>
            <a:r>
              <a:rPr lang="ru-RU" sz="2800" dirty="0" err="1"/>
              <a:t>сынулька</a:t>
            </a:r>
            <a:r>
              <a:rPr lang="ru-RU" sz="2800" dirty="0"/>
              <a:t>…</a:t>
            </a:r>
            <a:br>
              <a:rPr lang="ru-RU" sz="2800" dirty="0"/>
            </a:br>
            <a:r>
              <a:rPr lang="ru-RU" sz="2800" b="1" dirty="0"/>
              <a:t>Дачка</a:t>
            </a:r>
            <a:r>
              <a:rPr lang="ru-RU" sz="2800" dirty="0"/>
              <a:t>, </a:t>
            </a:r>
            <a:r>
              <a:rPr lang="ru-RU" sz="2800" dirty="0" err="1"/>
              <a:t>донька</a:t>
            </a:r>
            <a:r>
              <a:rPr lang="ru-RU" sz="2800" dirty="0"/>
              <a:t>, </a:t>
            </a:r>
            <a:r>
              <a:rPr lang="ru-RU" sz="2800" dirty="0" err="1"/>
              <a:t>доня</a:t>
            </a:r>
            <a:r>
              <a:rPr lang="ru-RU" sz="2800" dirty="0"/>
              <a:t>, </a:t>
            </a:r>
            <a:r>
              <a:rPr lang="ru-RU" sz="2800" dirty="0" err="1"/>
              <a:t>дочачка</a:t>
            </a:r>
            <a:r>
              <a:rPr lang="ru-RU" sz="2800" dirty="0"/>
              <a:t>…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Запаўняльнік аб'екта кантэн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50" y="3764731"/>
            <a:ext cx="3765827" cy="2509488"/>
          </a:xfrm>
        </p:spPr>
      </p:pic>
    </p:spTree>
    <p:extLst>
      <p:ext uri="{BB962C8B-B14F-4D97-AF65-F5344CB8AC3E}">
        <p14:creationId xmlns:p14="http://schemas.microsoft.com/office/powerpoint/2010/main" val="29513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аўняльнік аб'екта кантэн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71" y="630179"/>
            <a:ext cx="7384650" cy="5618162"/>
          </a:xfrm>
        </p:spPr>
      </p:pic>
    </p:spTree>
    <p:extLst>
      <p:ext uri="{BB962C8B-B14F-4D97-AF65-F5344CB8AC3E}">
        <p14:creationId xmlns:p14="http://schemas.microsoft.com/office/powerpoint/2010/main" val="254169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3089637"/>
          </a:xfrm>
        </p:spPr>
        <p:txBody>
          <a:bodyPr>
            <a:normAutofit/>
          </a:bodyPr>
          <a:lstStyle/>
          <a:p>
            <a:r>
              <a:rPr lang="ru-RU" sz="4400" b="1" dirty="0"/>
              <a:t>Брат</a:t>
            </a:r>
            <a:r>
              <a:rPr lang="ru-RU" sz="4400" dirty="0"/>
              <a:t>, братка, </a:t>
            </a:r>
            <a:r>
              <a:rPr lang="ru-RU" sz="4400" dirty="0" err="1"/>
              <a:t>братачка</a:t>
            </a:r>
            <a:r>
              <a:rPr lang="ru-RU" sz="4400" dirty="0"/>
              <a:t>, </a:t>
            </a:r>
            <a:r>
              <a:rPr lang="ru-RU" sz="4400" dirty="0" err="1"/>
              <a:t>братанька</a:t>
            </a:r>
            <a:r>
              <a:rPr lang="ru-RU" sz="4400" dirty="0"/>
              <a:t>, </a:t>
            </a:r>
            <a:r>
              <a:rPr lang="ru-RU" sz="4400" dirty="0" err="1"/>
              <a:t>брацейка</a:t>
            </a:r>
            <a:r>
              <a:rPr lang="ru-RU" sz="4400" dirty="0"/>
              <a:t>, </a:t>
            </a:r>
            <a:r>
              <a:rPr lang="ru-RU" sz="4400" dirty="0" err="1"/>
              <a:t>братухна</a:t>
            </a:r>
            <a:r>
              <a:rPr lang="ru-RU" sz="4400" dirty="0"/>
              <a:t>, </a:t>
            </a:r>
            <a:r>
              <a:rPr lang="ru-RU" sz="4400" dirty="0" err="1"/>
              <a:t>братуля</a:t>
            </a:r>
            <a:r>
              <a:rPr lang="ru-RU" sz="4400" dirty="0"/>
              <a:t>, </a:t>
            </a:r>
            <a:r>
              <a:rPr lang="ru-RU" sz="4400" dirty="0" err="1"/>
              <a:t>братулька</a:t>
            </a:r>
            <a:r>
              <a:rPr lang="ru-RU" sz="4400" dirty="0"/>
              <a:t>, братан (</a:t>
            </a:r>
            <a:r>
              <a:rPr lang="ru-RU" sz="4400" dirty="0" err="1"/>
              <a:t>вялiкi</a:t>
            </a:r>
            <a:r>
              <a:rPr lang="ru-RU" sz="4400" dirty="0"/>
              <a:t>, </a:t>
            </a:r>
            <a:r>
              <a:rPr lang="ru-RU" sz="4400" dirty="0" err="1"/>
              <a:t>мажны</a:t>
            </a:r>
            <a:r>
              <a:rPr lang="ru-RU" sz="4400" dirty="0" smtClean="0"/>
              <a:t>)</a:t>
            </a:r>
            <a:br>
              <a:rPr lang="ru-RU" sz="4400" dirty="0" smtClean="0"/>
            </a:br>
            <a:r>
              <a:rPr lang="ru-RU" sz="4400" b="1" dirty="0" err="1"/>
              <a:t>Сястра</a:t>
            </a:r>
            <a:r>
              <a:rPr lang="ru-RU" sz="4400" dirty="0"/>
              <a:t>, </a:t>
            </a:r>
            <a:r>
              <a:rPr lang="ru-RU" sz="4400" dirty="0" err="1"/>
              <a:t>сястрычка</a:t>
            </a:r>
            <a:r>
              <a:rPr lang="ru-RU" sz="4400" dirty="0"/>
              <a:t>, </a:t>
            </a:r>
            <a:r>
              <a:rPr lang="ru-RU" sz="4400" dirty="0" err="1" smtClean="0"/>
              <a:t>сястрыначка</a:t>
            </a:r>
            <a:r>
              <a:rPr lang="ru-RU" sz="4400" dirty="0" smtClean="0"/>
              <a:t>, </a:t>
            </a:r>
            <a:r>
              <a:rPr lang="ru-RU" sz="4400" dirty="0" err="1" smtClean="0"/>
              <a:t>сяструха</a:t>
            </a:r>
            <a:r>
              <a:rPr lang="ru-RU" sz="4400" dirty="0" smtClean="0"/>
              <a:t>…</a:t>
            </a:r>
            <a:endParaRPr lang="ru-RU" sz="4400" dirty="0"/>
          </a:p>
        </p:txBody>
      </p:sp>
      <p:pic>
        <p:nvPicPr>
          <p:cNvPr id="4" name="Запаўняльнік аб'екта кантэн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94" y="3675063"/>
            <a:ext cx="3461750" cy="2633662"/>
          </a:xfrm>
        </p:spPr>
      </p:pic>
    </p:spTree>
    <p:extLst>
      <p:ext uri="{BB962C8B-B14F-4D97-AF65-F5344CB8AC3E}">
        <p14:creationId xmlns:p14="http://schemas.microsoft.com/office/powerpoint/2010/main" val="41464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аўняльнік аб'екта кантэн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69" y="1004887"/>
            <a:ext cx="7620000" cy="4886325"/>
          </a:xfrm>
        </p:spPr>
      </p:pic>
    </p:spTree>
    <p:extLst>
      <p:ext uri="{BB962C8B-B14F-4D97-AF65-F5344CB8AC3E}">
        <p14:creationId xmlns:p14="http://schemas.microsoft.com/office/powerpoint/2010/main" val="188536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314139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Дзед</a:t>
            </a:r>
            <a:r>
              <a:rPr lang="ru-RU" dirty="0"/>
              <a:t> </a:t>
            </a:r>
            <a:r>
              <a:rPr lang="be-BY" dirty="0"/>
              <a:t>і</a:t>
            </a:r>
            <a:r>
              <a:rPr lang="en-US" dirty="0"/>
              <a:t> </a:t>
            </a:r>
            <a:r>
              <a:rPr lang="ru-RU" b="1" dirty="0"/>
              <a:t>баба</a:t>
            </a:r>
            <a:r>
              <a:rPr lang="ru-RU" dirty="0"/>
              <a:t>, </a:t>
            </a:r>
            <a:r>
              <a:rPr lang="ru-RU" dirty="0" err="1"/>
              <a:t>дзядулька</a:t>
            </a:r>
            <a:r>
              <a:rPr lang="ru-RU" dirty="0"/>
              <a:t> і </a:t>
            </a:r>
            <a:r>
              <a:rPr lang="ru-RU" dirty="0" smtClean="0"/>
              <a:t>бабулька</a:t>
            </a:r>
            <a:br>
              <a:rPr lang="ru-RU" dirty="0" smtClean="0"/>
            </a:br>
            <a:r>
              <a:rPr lang="ru-RU" b="1" dirty="0" err="1"/>
              <a:t>Прадзед</a:t>
            </a:r>
            <a:r>
              <a:rPr lang="ru-RU" dirty="0"/>
              <a:t> і </a:t>
            </a:r>
            <a:r>
              <a:rPr lang="ru-RU" b="1" dirty="0" smtClean="0"/>
              <a:t>прабабка</a:t>
            </a:r>
            <a:br>
              <a:rPr lang="ru-RU" b="1" dirty="0" smtClean="0"/>
            </a:br>
            <a:r>
              <a:rPr lang="ru-RU" b="1" dirty="0" err="1" smtClean="0"/>
              <a:t>прапрадзед</a:t>
            </a:r>
            <a:r>
              <a:rPr lang="ru-RU" dirty="0"/>
              <a:t> і </a:t>
            </a:r>
            <a:r>
              <a:rPr lang="ru-RU" b="1" dirty="0"/>
              <a:t>прапрабабка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яшчэ</a:t>
            </a:r>
            <a:r>
              <a:rPr lang="ru-RU" dirty="0" smtClean="0"/>
              <a:t> </a:t>
            </a:r>
            <a:r>
              <a:rPr lang="ru-RU" dirty="0"/>
              <a:t>далей – </a:t>
            </a:r>
            <a:r>
              <a:rPr lang="ru-RU" b="1" dirty="0" err="1"/>
              <a:t>прашчуры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Усе </a:t>
            </a:r>
            <a:r>
              <a:rPr lang="ru-RU" dirty="0" err="1"/>
              <a:t>маладзейшыя</a:t>
            </a:r>
            <a:r>
              <a:rPr lang="ru-RU" dirty="0"/>
              <a:t> </a:t>
            </a:r>
            <a:r>
              <a:rPr lang="ru-RU" dirty="0" err="1"/>
              <a:t>пакаленн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be-BY" dirty="0" smtClean="0"/>
              <a:t/>
            </a:r>
            <a:br>
              <a:rPr lang="be-BY" dirty="0" smtClean="0"/>
            </a:br>
            <a:r>
              <a:rPr lang="ru-RU" dirty="0" smtClean="0"/>
              <a:t>ў </a:t>
            </a:r>
            <a:r>
              <a:rPr lang="ru-RU" dirty="0" err="1"/>
              <a:t>аднос</a:t>
            </a:r>
            <a:r>
              <a:rPr lang="en-US" dirty="0" err="1"/>
              <a:t>i</a:t>
            </a:r>
            <a:r>
              <a:rPr lang="ru-RU" dirty="0"/>
              <a:t>нах да </a:t>
            </a:r>
            <a:r>
              <a:rPr lang="en-US" dirty="0" err="1"/>
              <a:t>i</a:t>
            </a:r>
            <a:r>
              <a:rPr lang="ru-RU" dirty="0"/>
              <a:t>х — </a:t>
            </a:r>
            <a:r>
              <a:rPr lang="ru-RU" b="1" dirty="0" err="1"/>
              <a:t>нашчадк</a:t>
            </a:r>
            <a:r>
              <a:rPr lang="en-US" b="1" dirty="0" err="1" smtClean="0"/>
              <a:t>i</a:t>
            </a:r>
            <a:endParaRPr lang="ru-RU" dirty="0"/>
          </a:p>
        </p:txBody>
      </p:sp>
      <p:pic>
        <p:nvPicPr>
          <p:cNvPr id="4" name="Запаўняльнік аб'екта кантэн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80" y="3916363"/>
            <a:ext cx="3730778" cy="2392362"/>
          </a:xfrm>
        </p:spPr>
      </p:pic>
    </p:spTree>
    <p:extLst>
      <p:ext uri="{BB962C8B-B14F-4D97-AF65-F5344CB8AC3E}">
        <p14:creationId xmlns:p14="http://schemas.microsoft.com/office/powerpoint/2010/main" val="143381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аўняльнік аб'екта кантэн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64" y="824803"/>
            <a:ext cx="6192799" cy="5208079"/>
          </a:xfrm>
        </p:spPr>
      </p:pic>
    </p:spTree>
    <p:extLst>
      <p:ext uri="{BB962C8B-B14F-4D97-AF65-F5344CB8AC3E}">
        <p14:creationId xmlns:p14="http://schemas.microsoft.com/office/powerpoint/2010/main" val="329410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813592"/>
          </a:xfrm>
        </p:spPr>
        <p:txBody>
          <a:bodyPr/>
          <a:lstStyle/>
          <a:p>
            <a:r>
              <a:rPr lang="ru-RU" b="1" dirty="0" err="1"/>
              <a:t>Унукі</a:t>
            </a:r>
            <a:r>
              <a:rPr lang="ru-RU" dirty="0"/>
              <a:t> </a:t>
            </a:r>
            <a:r>
              <a:rPr lang="ru-RU" dirty="0" err="1"/>
              <a:t>едуць</a:t>
            </a:r>
            <a:r>
              <a:rPr lang="ru-RU" dirty="0"/>
              <a:t> да </a:t>
            </a:r>
            <a:r>
              <a:rPr lang="ru-RU" dirty="0" err="1"/>
              <a:t>дзеда</a:t>
            </a:r>
            <a:r>
              <a:rPr lang="ru-RU" dirty="0"/>
              <a:t> з </a:t>
            </a:r>
            <a:r>
              <a:rPr lang="ru-RU" dirty="0" err="1"/>
              <a:t>бабаю</a:t>
            </a:r>
            <a:r>
              <a:rPr lang="ru-RU" dirty="0"/>
              <a:t> – а там </a:t>
            </a:r>
            <a:r>
              <a:rPr lang="ru-RU" dirty="0" err="1"/>
              <a:t>гасцінцы</a:t>
            </a:r>
            <a:r>
              <a:rPr lang="ru-RU" dirty="0"/>
              <a:t>, </a:t>
            </a:r>
            <a:r>
              <a:rPr lang="ru-RU" dirty="0" err="1"/>
              <a:t>ласункі</a:t>
            </a:r>
            <a:r>
              <a:rPr lang="ru-RU" dirty="0"/>
              <a:t>, </a:t>
            </a:r>
            <a:r>
              <a:rPr lang="ru-RU" dirty="0" err="1"/>
              <a:t>пачастункі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праўнук</a:t>
            </a:r>
            <a:r>
              <a:rPr lang="ru-RU" dirty="0"/>
              <a:t> і </a:t>
            </a:r>
            <a:r>
              <a:rPr lang="ru-RU" b="1" dirty="0" err="1" smtClean="0"/>
              <a:t>праўнучка</a:t>
            </a:r>
            <a:endParaRPr lang="ru-RU" dirty="0"/>
          </a:p>
        </p:txBody>
      </p:sp>
      <p:pic>
        <p:nvPicPr>
          <p:cNvPr id="4" name="Запаўняльнік аб'екта кантэн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81" y="3527425"/>
            <a:ext cx="3307176" cy="2781300"/>
          </a:xfrm>
        </p:spPr>
      </p:pic>
    </p:spTree>
    <p:extLst>
      <p:ext uri="{BB962C8B-B14F-4D97-AF65-F5344CB8AC3E}">
        <p14:creationId xmlns:p14="http://schemas.microsoft.com/office/powerpoint/2010/main" val="549200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нтэграл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137</TotalTime>
  <Words>99</Words>
  <Application>Microsoft Office PowerPoint</Application>
  <PresentationFormat>Шырокаэкранны</PresentationFormat>
  <Paragraphs>22</Paragraphs>
  <Slides>27</Slides>
  <Notes>0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4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27</vt:i4>
      </vt:variant>
    </vt:vector>
  </HeadingPairs>
  <TitlesOfParts>
    <vt:vector size="32" baseType="lpstr">
      <vt:lpstr>Calibri</vt:lpstr>
      <vt:lpstr>Tw Cen MT</vt:lpstr>
      <vt:lpstr>Tw Cen MT Condensed</vt:lpstr>
      <vt:lpstr>Wingdings 3</vt:lpstr>
      <vt:lpstr>Інтэграл</vt:lpstr>
      <vt:lpstr>СВАЯКІ</vt:lpstr>
      <vt:lpstr>Прэзентацыя PowerPoint</vt:lpstr>
      <vt:lpstr>Бацькі – ужываецца толькі ў множным ліку Мама, мамка, мамачка, мамулька, мамуленька, мамуська, мамусенька… Тата, татка, татачка, татуля, татулька, татуленька, татусенька, татухня… Бацька Сын, сынок, сыночак, сынулька… Дачка, донька, доня, дочачка… </vt:lpstr>
      <vt:lpstr>Прэзентацыя PowerPoint</vt:lpstr>
      <vt:lpstr>Брат, братка, братачка, братанька, брацейка, братухна, братуля, братулька, братан (вялiкi, мажны) Сястра, сястрычка, сястрыначка, сяструха…</vt:lpstr>
      <vt:lpstr>Прэзентацыя PowerPoint</vt:lpstr>
      <vt:lpstr>Дзед і баба, дзядулька і бабулька Прадзед і прабабка прапрадзед і прапрабабка,  яшчэ далей – прашчуры.  Усе маладзейшыя пакаленнi  ў адносiнах да iх — нашчадкi</vt:lpstr>
      <vt:lpstr>Прэзентацыя PowerPoint</vt:lpstr>
      <vt:lpstr>Унукі едуць да дзеда з бабаю – а там гасцінцы, ласункі, пачастункі праўнук і праўнучка</vt:lpstr>
      <vt:lpstr>Мачыха, айчым, Сірата</vt:lpstr>
      <vt:lpstr>Хросны бацька,  хросная маці </vt:lpstr>
      <vt:lpstr>пазашлюбнае дзіця ці дзіця без бацькі –  выконваюць ролю бацькі ці маці жаніха або нявесты на вяселлі –  жонка брата –</vt:lpstr>
      <vt:lpstr>пазашлюбнае дзіця ці дзіця без бацькі – Байструк  выконваюць ролю бацькі ці маці жаніха або нявесты на вяселлі – Пасаджоны бацька, пасаджоная маці – пасаджоныя   жонка брата – братавая</vt:lpstr>
      <vt:lpstr>Прэзентацыя PowerPoint</vt:lpstr>
      <vt:lpstr>Мужык (муж) або проста “мой (твой) чалавек”: мой паехаў у лес = гаспадар: мой гаспадар паехаў у горад на кірмаш.  Жонка, мая палавiна, гаспадыня, кабета, у залежнасцi ад узросту —старая, дружына (украінізм). </vt:lpstr>
      <vt:lpstr>пляменнiк, братаў сын  пляменнiца, братава дачка  пляменнік, сын сястры  пляменніца, дачка сястры</vt:lpstr>
      <vt:lpstr>Братанiч  – пляменнiк, братаў сын Братанiца  – пляменнiца, братава дачка Сястрэнiч – пляменнік, сын сястры Сестранiца – пляменніца, дачка сястры</vt:lpstr>
      <vt:lpstr>маміна ці татава сястра  бацькаў ці мамін брат  ягоная жонка (цётка не па крыві)  ягоныя дзеці  </vt:lpstr>
      <vt:lpstr>Цётка, цётухна – маміна ці татава сястра Дзядзька (стрый) – бацькаў ці мамін брат Дзядзіна – ягоная жонка (цётка не па крыві) Стрыечныя браты і сёстры  – ягоныя дзеці  </vt:lpstr>
      <vt:lpstr>Стрыечныя (стрэчныя) = у першай стрэчы = дваюрадны (брат, сястра, цётка, дзядзька)  У другой стрэчы = траюрадны  (брат, сястра, цётка, дзядзька)  У трэцяй стрэчы  –  пра далёкае сваяцтва  (дзясятая вада на кiсялi) </vt:lpstr>
      <vt:lpstr>жончына сястра  брат жонкi або сястры цi швагеркi  мужаў брат  мужава сястра </vt:lpstr>
      <vt:lpstr>Швагерка  – жончына сястра  Швагер  – брат жонкi або сястры цi швагеркi  Дзевер – мужаў брат  Залоўка – мужава сястра </vt:lpstr>
      <vt:lpstr>даччын муж  жончына маці  мужава маці  сынава жонка</vt:lpstr>
      <vt:lpstr>Зяць – даччын муж  Цешча – жончына маці  Свякроў – мужава маці  Нявестка (сынавая) – сынава жонка</vt:lpstr>
      <vt:lpstr>жонка аднаго брата  ў адносiнах  да жонкi другога брата  старая дзеўка  муж, якога прынялі ў сям’ю жонкі, які жыве ў доме жонкі</vt:lpstr>
      <vt:lpstr>Ятроўка – жонка аднаго брата ў адносiнах  да жонкi другога брата  Перастарак  – старая дзеўка  Прымак – муж,  якога прынялі ў сям’ю жонкі (які жыве ў доме жонкі)</vt:lpstr>
      <vt:lpstr>Прэзентацыя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СВАЯКІ</dc:title>
  <dc:creator>Настасся Роўда</dc:creator>
  <cp:lastModifiedBy>Настасся Роўда</cp:lastModifiedBy>
  <cp:revision>13</cp:revision>
  <dcterms:created xsi:type="dcterms:W3CDTF">2015-02-16T17:30:31Z</dcterms:created>
  <dcterms:modified xsi:type="dcterms:W3CDTF">2015-02-16T19:47:38Z</dcterms:modified>
</cp:coreProperties>
</file>